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39"/>
  </p:notesMasterIdLst>
  <p:sldIdLst>
    <p:sldId id="256" r:id="rId2"/>
    <p:sldId id="257" r:id="rId3"/>
    <p:sldId id="309" r:id="rId4"/>
    <p:sldId id="268" r:id="rId5"/>
    <p:sldId id="292" r:id="rId6"/>
    <p:sldId id="269" r:id="rId7"/>
    <p:sldId id="301" r:id="rId8"/>
    <p:sldId id="258" r:id="rId9"/>
    <p:sldId id="270" r:id="rId10"/>
    <p:sldId id="274" r:id="rId11"/>
    <p:sldId id="262" r:id="rId12"/>
    <p:sldId id="271" r:id="rId13"/>
    <p:sldId id="278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91" r:id="rId22"/>
    <p:sldId id="293" r:id="rId23"/>
    <p:sldId id="298" r:id="rId24"/>
    <p:sldId id="294" r:id="rId25"/>
    <p:sldId id="295" r:id="rId26"/>
    <p:sldId id="276" r:id="rId27"/>
    <p:sldId id="299" r:id="rId28"/>
    <p:sldId id="300" r:id="rId29"/>
    <p:sldId id="277" r:id="rId30"/>
    <p:sldId id="303" r:id="rId31"/>
    <p:sldId id="302" r:id="rId32"/>
    <p:sldId id="304" r:id="rId33"/>
    <p:sldId id="305" r:id="rId34"/>
    <p:sldId id="306" r:id="rId35"/>
    <p:sldId id="273" r:id="rId36"/>
    <p:sldId id="307" r:id="rId37"/>
    <p:sldId id="3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A6ACB-1646-4EF4-95C9-0BCB1B42EA46}" v="705" dt="2020-02-09T23:34:08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3" autoAdjust="0"/>
    <p:restoredTop sz="94712" autoAdjust="0"/>
  </p:normalViewPr>
  <p:slideViewPr>
    <p:cSldViewPr snapToGrid="0">
      <p:cViewPr varScale="1">
        <p:scale>
          <a:sx n="103" d="100"/>
          <a:sy n="103" d="100"/>
        </p:scale>
        <p:origin x="13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sef Fawzy" userId="f8beafc45e52e2b4" providerId="LiveId" clId="{888C4382-F90E-4431-B680-0674EFBA2AD4}"/>
    <pc:docChg chg="modSld">
      <pc:chgData name="Youssef Fawzy" userId="f8beafc45e52e2b4" providerId="LiveId" clId="{888C4382-F90E-4431-B680-0674EFBA2AD4}" dt="2020-02-02T05:26:19.246" v="86" actId="20577"/>
      <pc:docMkLst>
        <pc:docMk/>
      </pc:docMkLst>
      <pc:sldChg chg="modSp">
        <pc:chgData name="Youssef Fawzy" userId="f8beafc45e52e2b4" providerId="LiveId" clId="{888C4382-F90E-4431-B680-0674EFBA2AD4}" dt="2020-02-02T02:33:56.135" v="17" actId="20577"/>
        <pc:sldMkLst>
          <pc:docMk/>
          <pc:sldMk cId="18127459" sldId="257"/>
        </pc:sldMkLst>
        <pc:spChg chg="mod">
          <ac:chgData name="Youssef Fawzy" userId="f8beafc45e52e2b4" providerId="LiveId" clId="{888C4382-F90E-4431-B680-0674EFBA2AD4}" dt="2020-02-02T02:33:56.135" v="17" actId="20577"/>
          <ac:spMkLst>
            <pc:docMk/>
            <pc:sldMk cId="18127459" sldId="257"/>
            <ac:spMk id="3" creationId="{F32407A9-103D-466B-9E54-CF052D9786BD}"/>
          </ac:spMkLst>
        </pc:spChg>
      </pc:sldChg>
      <pc:sldChg chg="modSp">
        <pc:chgData name="Youssef Fawzy" userId="f8beafc45e52e2b4" providerId="LiveId" clId="{888C4382-F90E-4431-B680-0674EFBA2AD4}" dt="2020-02-02T05:26:19.246" v="86" actId="20577"/>
        <pc:sldMkLst>
          <pc:docMk/>
          <pc:sldMk cId="1071902164" sldId="264"/>
        </pc:sldMkLst>
        <pc:spChg chg="mod">
          <ac:chgData name="Youssef Fawzy" userId="f8beafc45e52e2b4" providerId="LiveId" clId="{888C4382-F90E-4431-B680-0674EFBA2AD4}" dt="2020-02-02T05:26:19.246" v="86" actId="20577"/>
          <ac:spMkLst>
            <pc:docMk/>
            <pc:sldMk cId="1071902164" sldId="264"/>
            <ac:spMk id="3" creationId="{42578274-1A11-4033-96CF-42EC403C9FBE}"/>
          </ac:spMkLst>
        </pc:spChg>
      </pc:sldChg>
    </pc:docChg>
  </pc:docChgLst>
  <pc:docChgLst>
    <pc:chgData name="Youssef Fawzy" userId="f8beafc45e52e2b4" providerId="LiveId" clId="{1EAA6ACB-1646-4EF4-95C9-0BCB1B42EA46}"/>
    <pc:docChg chg="undo custSel mod addSld delSld modSld sldOrd">
      <pc:chgData name="Youssef Fawzy" userId="f8beafc45e52e2b4" providerId="LiveId" clId="{1EAA6ACB-1646-4EF4-95C9-0BCB1B42EA46}" dt="2020-02-10T00:04:49.958" v="11100" actId="403"/>
      <pc:docMkLst>
        <pc:docMk/>
      </pc:docMkLst>
      <pc:sldChg chg="modSp">
        <pc:chgData name="Youssef Fawzy" userId="f8beafc45e52e2b4" providerId="LiveId" clId="{1EAA6ACB-1646-4EF4-95C9-0BCB1B42EA46}" dt="2020-02-03T23:16:58.067" v="3393" actId="14100"/>
        <pc:sldMkLst>
          <pc:docMk/>
          <pc:sldMk cId="1327051204" sldId="256"/>
        </pc:sldMkLst>
        <pc:spChg chg="mod">
          <ac:chgData name="Youssef Fawzy" userId="f8beafc45e52e2b4" providerId="LiveId" clId="{1EAA6ACB-1646-4EF4-95C9-0BCB1B42EA46}" dt="2020-02-03T23:16:58.067" v="3393" actId="14100"/>
          <ac:spMkLst>
            <pc:docMk/>
            <pc:sldMk cId="1327051204" sldId="256"/>
            <ac:spMk id="2" creationId="{A2B96E9E-8FA8-4E0C-9B3F-C4E3B6D32F99}"/>
          </ac:spMkLst>
        </pc:spChg>
        <pc:spChg chg="mod">
          <ac:chgData name="Youssef Fawzy" userId="f8beafc45e52e2b4" providerId="LiveId" clId="{1EAA6ACB-1646-4EF4-95C9-0BCB1B42EA46}" dt="2020-02-02T22:16:12.690" v="552" actId="20577"/>
          <ac:spMkLst>
            <pc:docMk/>
            <pc:sldMk cId="1327051204" sldId="256"/>
            <ac:spMk id="3" creationId="{62229B01-7A74-45F4-8CB2-40F9B35BEDDE}"/>
          </ac:spMkLst>
        </pc:spChg>
      </pc:sldChg>
      <pc:sldChg chg="modSp">
        <pc:chgData name="Youssef Fawzy" userId="f8beafc45e52e2b4" providerId="LiveId" clId="{1EAA6ACB-1646-4EF4-95C9-0BCB1B42EA46}" dt="2020-02-09T01:56:15.626" v="9538" actId="20577"/>
        <pc:sldMkLst>
          <pc:docMk/>
          <pc:sldMk cId="18127459" sldId="257"/>
        </pc:sldMkLst>
        <pc:spChg chg="mod">
          <ac:chgData name="Youssef Fawzy" userId="f8beafc45e52e2b4" providerId="LiveId" clId="{1EAA6ACB-1646-4EF4-95C9-0BCB1B42EA46}" dt="2020-02-09T01:56:15.626" v="9538" actId="20577"/>
          <ac:spMkLst>
            <pc:docMk/>
            <pc:sldMk cId="18127459" sldId="257"/>
            <ac:spMk id="3" creationId="{F32407A9-103D-466B-9E54-CF052D9786BD}"/>
          </ac:spMkLst>
        </pc:spChg>
      </pc:sldChg>
      <pc:sldChg chg="addSp delSp modSp mod setBg setClrOvrMap delDesignElem">
        <pc:chgData name="Youssef Fawzy" userId="f8beafc45e52e2b4" providerId="LiveId" clId="{1EAA6ACB-1646-4EF4-95C9-0BCB1B42EA46}" dt="2020-02-03T23:25:16.466" v="3780" actId="122"/>
        <pc:sldMkLst>
          <pc:docMk/>
          <pc:sldMk cId="3077460547" sldId="258"/>
        </pc:sldMkLst>
        <pc:spChg chg="mod">
          <ac:chgData name="Youssef Fawzy" userId="f8beafc45e52e2b4" providerId="LiveId" clId="{1EAA6ACB-1646-4EF4-95C9-0BCB1B42EA46}" dt="2020-02-02T22:14:27.305" v="479" actId="404"/>
          <ac:spMkLst>
            <pc:docMk/>
            <pc:sldMk cId="3077460547" sldId="258"/>
            <ac:spMk id="2" creationId="{48F1F48E-F829-4CD4-9FB0-01C868649656}"/>
          </ac:spMkLst>
        </pc:spChg>
        <pc:spChg chg="del">
          <ac:chgData name="Youssef Fawzy" userId="f8beafc45e52e2b4" providerId="LiveId" clId="{1EAA6ACB-1646-4EF4-95C9-0BCB1B42EA46}" dt="2020-02-02T22:11:38.428" v="414" actId="26606"/>
          <ac:spMkLst>
            <pc:docMk/>
            <pc:sldMk cId="3077460547" sldId="258"/>
            <ac:spMk id="3" creationId="{0A42199F-AC1D-4F56-BD3E-55AF4E2D0B41}"/>
          </ac:spMkLst>
        </pc:spChg>
        <pc:spChg chg="add mod">
          <ac:chgData name="Youssef Fawzy" userId="f8beafc45e52e2b4" providerId="LiveId" clId="{1EAA6ACB-1646-4EF4-95C9-0BCB1B42EA46}" dt="2020-02-03T23:25:16.466" v="3780" actId="122"/>
          <ac:spMkLst>
            <pc:docMk/>
            <pc:sldMk cId="3077460547" sldId="258"/>
            <ac:spMk id="4" creationId="{18811F22-2E9F-4DE8-BF2A-310BA1572CB7}"/>
          </ac:spMkLst>
        </pc:spChg>
        <pc:spChg chg="add mod">
          <ac:chgData name="Youssef Fawzy" userId="f8beafc45e52e2b4" providerId="LiveId" clId="{1EAA6ACB-1646-4EF4-95C9-0BCB1B42EA46}" dt="2020-02-03T23:22:11.710" v="3748"/>
          <ac:spMkLst>
            <pc:docMk/>
            <pc:sldMk cId="3077460547" sldId="258"/>
            <ac:spMk id="6" creationId="{9C7E905D-FD99-4925-8F98-656C2E8417D4}"/>
          </ac:spMkLst>
        </pc:spChg>
        <pc:spChg chg="add mod">
          <ac:chgData name="Youssef Fawzy" userId="f8beafc45e52e2b4" providerId="LiveId" clId="{1EAA6ACB-1646-4EF4-95C9-0BCB1B42EA46}" dt="2020-02-03T23:24:51.961" v="3778" actId="20577"/>
          <ac:spMkLst>
            <pc:docMk/>
            <pc:sldMk cId="3077460547" sldId="258"/>
            <ac:spMk id="7" creationId="{4EF919D7-8857-45A1-A795-9BE3A86ED008}"/>
          </ac:spMkLst>
        </pc:spChg>
        <pc:spChg chg="add mod">
          <ac:chgData name="Youssef Fawzy" userId="f8beafc45e52e2b4" providerId="LiveId" clId="{1EAA6ACB-1646-4EF4-95C9-0BCB1B42EA46}" dt="2020-02-03T23:23:07.629" v="3766" actId="14100"/>
          <ac:spMkLst>
            <pc:docMk/>
            <pc:sldMk cId="3077460547" sldId="258"/>
            <ac:spMk id="8" creationId="{F1DF8A9A-2077-48FC-A52C-4266345AE325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9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13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2T22:14:27.876" v="480" actId="1076"/>
          <ac:picMkLst>
            <pc:docMk/>
            <pc:sldMk cId="3077460547" sldId="258"/>
            <ac:picMk id="5" creationId="{81DD8A30-2F74-4FA2-A4D4-C6E68CC33430}"/>
          </ac:picMkLst>
        </pc:picChg>
        <pc:cxnChg chg="add del">
          <ac:chgData name="Youssef Fawzy" userId="f8beafc45e52e2b4" providerId="LiveId" clId="{1EAA6ACB-1646-4EF4-95C9-0BCB1B42EA46}" dt="2020-02-02T22:14:34.308" v="482"/>
          <ac:cxnSpMkLst>
            <pc:docMk/>
            <pc:sldMk cId="3077460547" sldId="258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4:34.308" v="482"/>
          <ac:cxnSpMkLst>
            <pc:docMk/>
            <pc:sldMk cId="3077460547" sldId="258"/>
            <ac:cxnSpMk id="15" creationId="{A07787ED-5EDC-4C54-AD87-55B60D0FE397}"/>
          </ac:cxnSpMkLst>
        </pc:cxnChg>
      </pc:sldChg>
      <pc:sldChg chg="modSp del">
        <pc:chgData name="Youssef Fawzy" userId="f8beafc45e52e2b4" providerId="LiveId" clId="{1EAA6ACB-1646-4EF4-95C9-0BCB1B42EA46}" dt="2020-02-09T02:08:41.250" v="9980" actId="2696"/>
        <pc:sldMkLst>
          <pc:docMk/>
          <pc:sldMk cId="3122602339" sldId="259"/>
        </pc:sldMkLst>
        <pc:picChg chg="mod">
          <ac:chgData name="Youssef Fawzy" userId="f8beafc45e52e2b4" providerId="LiveId" clId="{1EAA6ACB-1646-4EF4-95C9-0BCB1B42EA46}" dt="2020-02-09T02:07:15.719" v="9951" actId="1076"/>
          <ac:picMkLst>
            <pc:docMk/>
            <pc:sldMk cId="3122602339" sldId="259"/>
            <ac:picMk id="5" creationId="{26893224-E4ED-4576-95BD-034AAFD16748}"/>
          </ac:picMkLst>
        </pc:picChg>
        <pc:picChg chg="mod">
          <ac:chgData name="Youssef Fawzy" userId="f8beafc45e52e2b4" providerId="LiveId" clId="{1EAA6ACB-1646-4EF4-95C9-0BCB1B42EA46}" dt="2020-02-09T02:07:16.205" v="9952" actId="1076"/>
          <ac:picMkLst>
            <pc:docMk/>
            <pc:sldMk cId="3122602339" sldId="259"/>
            <ac:picMk id="16" creationId="{DAC41AE9-90B4-4C06-AA89-01BB0A7FA0B5}"/>
          </ac:picMkLst>
        </pc:picChg>
      </pc:sldChg>
      <pc:sldChg chg="del">
        <pc:chgData name="Youssef Fawzy" userId="f8beafc45e52e2b4" providerId="LiveId" clId="{1EAA6ACB-1646-4EF4-95C9-0BCB1B42EA46}" dt="2020-02-02T22:19:09.629" v="595" actId="2696"/>
        <pc:sldMkLst>
          <pc:docMk/>
          <pc:sldMk cId="3993485729" sldId="260"/>
        </pc:sldMkLst>
      </pc:sldChg>
      <pc:sldChg chg="del">
        <pc:chgData name="Youssef Fawzy" userId="f8beafc45e52e2b4" providerId="LiveId" clId="{1EAA6ACB-1646-4EF4-95C9-0BCB1B42EA46}" dt="2020-02-02T22:14:18.030" v="472" actId="2696"/>
        <pc:sldMkLst>
          <pc:docMk/>
          <pc:sldMk cId="2984773097" sldId="261"/>
        </pc:sldMkLst>
      </pc:sldChg>
      <pc:sldChg chg="modSp setBg">
        <pc:chgData name="Youssef Fawzy" userId="f8beafc45e52e2b4" providerId="LiveId" clId="{1EAA6ACB-1646-4EF4-95C9-0BCB1B42EA46}" dt="2020-02-09T23:34:39.724" v="11095" actId="20577"/>
        <pc:sldMkLst>
          <pc:docMk/>
          <pc:sldMk cId="3408537298" sldId="262"/>
        </pc:sldMkLst>
        <pc:spChg chg="mod">
          <ac:chgData name="Youssef Fawzy" userId="f8beafc45e52e2b4" providerId="LiveId" clId="{1EAA6ACB-1646-4EF4-95C9-0BCB1B42EA46}" dt="2020-02-09T23:33:24.998" v="11033" actId="207"/>
          <ac:spMkLst>
            <pc:docMk/>
            <pc:sldMk cId="3408537298" sldId="262"/>
            <ac:spMk id="2" creationId="{250CC454-CA48-46B0-852B-AFA0732362F0}"/>
          </ac:spMkLst>
        </pc:spChg>
        <pc:spChg chg="mod">
          <ac:chgData name="Youssef Fawzy" userId="f8beafc45e52e2b4" providerId="LiveId" clId="{1EAA6ACB-1646-4EF4-95C9-0BCB1B42EA46}" dt="2020-02-09T23:34:39.724" v="11095" actId="20577"/>
          <ac:spMkLst>
            <pc:docMk/>
            <pc:sldMk cId="3408537298" sldId="262"/>
            <ac:spMk id="15" creationId="{868550A5-EA61-4C07-BFD3-4D599B4F37E8}"/>
          </ac:spMkLst>
        </pc:spChg>
      </pc:sldChg>
      <pc:sldChg chg="del">
        <pc:chgData name="Youssef Fawzy" userId="f8beafc45e52e2b4" providerId="LiveId" clId="{1EAA6ACB-1646-4EF4-95C9-0BCB1B42EA46}" dt="2020-02-02T22:01:04.551" v="23" actId="2696"/>
        <pc:sldMkLst>
          <pc:docMk/>
          <pc:sldMk cId="2863303663" sldId="263"/>
        </pc:sldMkLst>
      </pc:sldChg>
      <pc:sldChg chg="addSp modSp del mod setBg">
        <pc:chgData name="Youssef Fawzy" userId="f8beafc45e52e2b4" providerId="LiveId" clId="{1EAA6ACB-1646-4EF4-95C9-0BCB1B42EA46}" dt="2020-02-02T22:06:26.077" v="246" actId="2696"/>
        <pc:sldMkLst>
          <pc:docMk/>
          <pc:sldMk cId="1071902164" sldId="264"/>
        </pc:sldMkLst>
        <pc:spChg chg="mod">
          <ac:chgData name="Youssef Fawzy" userId="f8beafc45e52e2b4" providerId="LiveId" clId="{1EAA6ACB-1646-4EF4-95C9-0BCB1B42EA46}" dt="2020-02-02T22:04:50.536" v="200" actId="20577"/>
          <ac:spMkLst>
            <pc:docMk/>
            <pc:sldMk cId="1071902164" sldId="264"/>
            <ac:spMk id="2" creationId="{B822151E-9B5E-43B4-936A-8068A9A7DDE2}"/>
          </ac:spMkLst>
        </pc:spChg>
        <pc:spChg chg="mo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3" creationId="{42578274-1A11-4033-96CF-42EC403C9FBE}"/>
          </ac:spMkLst>
        </pc:spChg>
        <pc:spChg chg="ad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10" creationId="{F64BBAA4-C62B-4146-B49F-FE4CC4655EE0}"/>
          </ac:spMkLst>
        </pc:spChg>
        <pc:spChg chg="ad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14" creationId="{75CF30C0-9394-4459-976E-2AA223FB125F}"/>
          </ac:spMkLst>
        </pc:spChg>
        <pc:picChg chg="add">
          <ac:chgData name="Youssef Fawzy" userId="f8beafc45e52e2b4" providerId="LiveId" clId="{1EAA6ACB-1646-4EF4-95C9-0BCB1B42EA46}" dt="2020-02-02T22:04:41.047" v="193" actId="26606"/>
          <ac:picMkLst>
            <pc:docMk/>
            <pc:sldMk cId="1071902164" sldId="264"/>
            <ac:picMk id="7" creationId="{2595EB4B-7E3E-4932-9501-15FC2C9C0EB6}"/>
          </ac:picMkLst>
        </pc:picChg>
        <pc:cxnChg chg="add">
          <ac:chgData name="Youssef Fawzy" userId="f8beafc45e52e2b4" providerId="LiveId" clId="{1EAA6ACB-1646-4EF4-95C9-0BCB1B42EA46}" dt="2020-02-02T22:04:41.047" v="193" actId="26606"/>
          <ac:cxnSpMkLst>
            <pc:docMk/>
            <pc:sldMk cId="1071902164" sldId="264"/>
            <ac:cxnSpMk id="12" creationId="{EEB57AA8-F021-480C-A9E2-F89913313611}"/>
          </ac:cxnSpMkLst>
        </pc:cxnChg>
      </pc:sldChg>
      <pc:sldChg chg="addSp delSp modSp del setBg">
        <pc:chgData name="Youssef Fawzy" userId="f8beafc45e52e2b4" providerId="LiveId" clId="{1EAA6ACB-1646-4EF4-95C9-0BCB1B42EA46}" dt="2020-02-08T23:35:23.368" v="5129" actId="2696"/>
        <pc:sldMkLst>
          <pc:docMk/>
          <pc:sldMk cId="3484265879" sldId="265"/>
        </pc:sldMkLst>
        <pc:spChg chg="add del mod">
          <ac:chgData name="Youssef Fawzy" userId="f8beafc45e52e2b4" providerId="LiveId" clId="{1EAA6ACB-1646-4EF4-95C9-0BCB1B42EA46}" dt="2020-02-08T23:32:14.520" v="5074"/>
          <ac:spMkLst>
            <pc:docMk/>
            <pc:sldMk cId="3484265879" sldId="265"/>
            <ac:spMk id="2" creationId="{23D7F6B9-FCA3-4D2C-B055-1692DCF35240}"/>
          </ac:spMkLst>
        </pc:spChg>
        <pc:spChg chg="add del mod">
          <ac:chgData name="Youssef Fawzy" userId="f8beafc45e52e2b4" providerId="LiveId" clId="{1EAA6ACB-1646-4EF4-95C9-0BCB1B42EA46}" dt="2020-02-08T23:32:14.520" v="5074"/>
          <ac:spMkLst>
            <pc:docMk/>
            <pc:sldMk cId="3484265879" sldId="265"/>
            <ac:spMk id="7" creationId="{66AEEFF2-55CB-440D-93EC-7432126E9E77}"/>
          </ac:spMkLst>
        </pc:spChg>
        <pc:graphicFrameChg chg="del mod">
          <ac:chgData name="Youssef Fawzy" userId="f8beafc45e52e2b4" providerId="LiveId" clId="{1EAA6ACB-1646-4EF4-95C9-0BCB1B42EA46}" dt="2020-02-08T23:32:14.520" v="5074"/>
          <ac:graphicFrameMkLst>
            <pc:docMk/>
            <pc:sldMk cId="3484265879" sldId="265"/>
            <ac:graphicFrameMk id="4" creationId="{8422E227-99C3-4638-9E95-978C62774AB0}"/>
          </ac:graphicFrameMkLst>
        </pc:graphicFrameChg>
      </pc:sldChg>
      <pc:sldChg chg="del">
        <pc:chgData name="Youssef Fawzy" userId="f8beafc45e52e2b4" providerId="LiveId" clId="{1EAA6ACB-1646-4EF4-95C9-0BCB1B42EA46}" dt="2020-02-02T22:09:20.708" v="346" actId="2696"/>
        <pc:sldMkLst>
          <pc:docMk/>
          <pc:sldMk cId="3915737559" sldId="266"/>
        </pc:sldMkLst>
      </pc:sldChg>
      <pc:sldChg chg="addSp delSp modSp add del mod setBg setClrOvrMap">
        <pc:chgData name="Youssef Fawzy" userId="f8beafc45e52e2b4" providerId="LiveId" clId="{1EAA6ACB-1646-4EF4-95C9-0BCB1B42EA46}" dt="2020-02-02T22:08:27.138" v="322" actId="2696"/>
        <pc:sldMkLst>
          <pc:docMk/>
          <pc:sldMk cId="2026166398" sldId="267"/>
        </pc:sldMkLst>
        <pc:spChg chg="mod ord">
          <ac:chgData name="Youssef Fawzy" userId="f8beafc45e52e2b4" providerId="LiveId" clId="{1EAA6ACB-1646-4EF4-95C9-0BCB1B42EA46}" dt="2020-02-02T22:05:47.165" v="222" actId="14100"/>
          <ac:spMkLst>
            <pc:docMk/>
            <pc:sldMk cId="2026166398" sldId="267"/>
            <ac:spMk id="2" creationId="{4F099A1A-A405-4261-B8E3-1E857F0EA93B}"/>
          </ac:spMkLst>
        </pc:spChg>
        <pc:spChg chg="del">
          <ac:chgData name="Youssef Fawzy" userId="f8beafc45e52e2b4" providerId="LiveId" clId="{1EAA6ACB-1646-4EF4-95C9-0BCB1B42EA46}" dt="2020-02-02T22:05:08.264" v="209" actId="26606"/>
          <ac:spMkLst>
            <pc:docMk/>
            <pc:sldMk cId="2026166398" sldId="267"/>
            <ac:spMk id="3" creationId="{469EC2E3-BD4C-483C-AC46-CD4058D024C8}"/>
          </ac:spMkLst>
        </pc:spChg>
        <pc:spChg chg="add del">
          <ac:chgData name="Youssef Fawzy" userId="f8beafc45e52e2b4" providerId="LiveId" clId="{1EAA6ACB-1646-4EF4-95C9-0BCB1B42EA46}" dt="2020-02-02T22:05:14.307" v="211" actId="26606"/>
          <ac:spMkLst>
            <pc:docMk/>
            <pc:sldMk cId="2026166398" sldId="267"/>
            <ac:spMk id="9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05:14.307" v="211" actId="26606"/>
          <ac:spMkLst>
            <pc:docMk/>
            <pc:sldMk cId="2026166398" sldId="267"/>
            <ac:spMk id="13" creationId="{6482F060-A4AF-4E0B-B364-7C6BA4AE9C03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0" creationId="{39E3965E-AC41-4711-9D10-E25ABB132D86}"/>
          </ac:spMkLst>
        </pc:spChg>
        <pc:spChg chg="add mod">
          <ac:chgData name="Youssef Fawzy" userId="f8beafc45e52e2b4" providerId="LiveId" clId="{1EAA6ACB-1646-4EF4-95C9-0BCB1B42EA46}" dt="2020-02-02T22:06:22.960" v="245" actId="1076"/>
          <ac:spMkLst>
            <pc:docMk/>
            <pc:sldMk cId="2026166398" sldId="267"/>
            <ac:spMk id="23" creationId="{300039BB-6F22-4BE4-A784-74F2CDE0EB19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4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8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05:36.839" v="219" actId="26606"/>
          <ac:spMkLst>
            <pc:docMk/>
            <pc:sldMk cId="2026166398" sldId="267"/>
            <ac:spMk id="33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05:36.839" v="219" actId="26606"/>
          <ac:spMkLst>
            <pc:docMk/>
            <pc:sldMk cId="2026166398" sldId="267"/>
            <ac:spMk id="37" creationId="{0B4FB531-34DA-4777-9BD5-5B885DC38198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1" creationId="{C390A367-0330-4E03-9D5F-40308A7975C8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2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4" creationId="{7319A1DD-F557-4EC6-8A8C-F7617B4CD678}"/>
          </ac:spMkLst>
        </pc:spChg>
        <pc:picChg chg="add mod">
          <ac:chgData name="Youssef Fawzy" userId="f8beafc45e52e2b4" providerId="LiveId" clId="{1EAA6ACB-1646-4EF4-95C9-0BCB1B42EA46}" dt="2020-02-02T22:05:36.891" v="220" actId="26606"/>
          <ac:picMkLst>
            <pc:docMk/>
            <pc:sldMk cId="2026166398" sldId="267"/>
            <ac:picMk id="5" creationId="{DB445EF0-FF12-464A-AFD9-8F43F41428D6}"/>
          </ac:picMkLst>
        </pc:picChg>
        <pc:cxnChg chg="add del">
          <ac:chgData name="Youssef Fawzy" userId="f8beafc45e52e2b4" providerId="LiveId" clId="{1EAA6ACB-1646-4EF4-95C9-0BCB1B42EA46}" dt="2020-02-02T22:05:14.307" v="211" actId="26606"/>
          <ac:cxnSpMkLst>
            <pc:docMk/>
            <pc:sldMk cId="2026166398" sldId="267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14.307" v="211" actId="26606"/>
          <ac:cxnSpMkLst>
            <pc:docMk/>
            <pc:sldMk cId="2026166398" sldId="267"/>
            <ac:cxnSpMk id="15" creationId="{B9EB6DAA-2F0C-43D5-A577-15D5D2C4E3F5}"/>
          </ac:cxnSpMkLst>
        </pc:cxnChg>
        <pc:cxnChg chg="add del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22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26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05:36.839" v="219" actId="26606"/>
          <ac:cxnSpMkLst>
            <pc:docMk/>
            <pc:sldMk cId="2026166398" sldId="267"/>
            <ac:cxnSpMk id="35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36.839" v="219" actId="26606"/>
          <ac:cxnSpMkLst>
            <pc:docMk/>
            <pc:sldMk cId="2026166398" sldId="267"/>
            <ac:cxnSpMk id="39" creationId="{D5B557D3-D7B4-404B-84A1-9BD182BE5B06}"/>
          </ac:cxnSpMkLst>
        </pc:cxnChg>
        <pc:cxnChg chg="add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43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45" creationId="{D28A9C89-B313-458F-9C85-515930A51A93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09T01:56:54.511" v="9584" actId="122"/>
        <pc:sldMkLst>
          <pc:docMk/>
          <pc:sldMk cId="2696772552" sldId="268"/>
        </pc:sldMkLst>
        <pc:spChg chg="mod">
          <ac:chgData name="Youssef Fawzy" userId="f8beafc45e52e2b4" providerId="LiveId" clId="{1EAA6ACB-1646-4EF4-95C9-0BCB1B42EA46}" dt="2020-02-09T01:56:54.511" v="9584" actId="122"/>
          <ac:spMkLst>
            <pc:docMk/>
            <pc:sldMk cId="2696772552" sldId="268"/>
            <ac:spMk id="2" creationId="{D0A6D6E8-3D78-4545-979B-2597A4143747}"/>
          </ac:spMkLst>
        </pc:spChg>
        <pc:spChg chg="del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3" creationId="{359FBCF8-274C-47E9-90AA-B5F7AEFA33DF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9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13" creationId="{0AF4F2BA-3C03-4E2C-8ABC-0949B61B3C5E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9T01:05:13.699" v="8080" actId="1076"/>
          <ac:picMkLst>
            <pc:docMk/>
            <pc:sldMk cId="2696772552" sldId="268"/>
            <ac:picMk id="5" creationId="{763802EF-7AF3-4474-A05A-738570978508}"/>
          </ac:picMkLst>
        </pc:picChg>
        <pc:cxnChg chg="add">
          <ac:chgData name="Youssef Fawzy" userId="f8beafc45e52e2b4" providerId="LiveId" clId="{1EAA6ACB-1646-4EF4-95C9-0BCB1B42EA46}" dt="2020-02-02T22:07:52.920" v="299" actId="26606"/>
          <ac:cxnSpMkLst>
            <pc:docMk/>
            <pc:sldMk cId="2696772552" sldId="268"/>
            <ac:cxnSpMk id="11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7:52.920" v="299" actId="26606"/>
          <ac:cxnSpMkLst>
            <pc:docMk/>
            <pc:sldMk cId="2696772552" sldId="268"/>
            <ac:cxnSpMk id="15" creationId="{A07787ED-5EDC-4C54-AD87-55B60D0FE397}"/>
          </ac:cxnSpMkLst>
        </pc:cxnChg>
      </pc:sldChg>
      <pc:sldChg chg="addSp delSp modSp add del mod setBg setClrOvrMap">
        <pc:chgData name="Youssef Fawzy" userId="f8beafc45e52e2b4" providerId="LiveId" clId="{1EAA6ACB-1646-4EF4-95C9-0BCB1B42EA46}" dt="2020-02-02T22:07:39.519" v="289" actId="47"/>
        <pc:sldMkLst>
          <pc:docMk/>
          <pc:sldMk cId="3241886941" sldId="268"/>
        </pc:sldMkLst>
        <pc:spChg chg="mod">
          <ac:chgData name="Youssef Fawzy" userId="f8beafc45e52e2b4" providerId="LiveId" clId="{1EAA6ACB-1646-4EF4-95C9-0BCB1B42EA46}" dt="2020-02-02T22:07:26.446" v="288" actId="14100"/>
          <ac:spMkLst>
            <pc:docMk/>
            <pc:sldMk cId="3241886941" sldId="268"/>
            <ac:spMk id="2" creationId="{59DE32CA-5BDF-470B-B024-DAE16E16C759}"/>
          </ac:spMkLst>
        </pc:spChg>
        <pc:spChg chg="del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3" creationId="{B87467CF-C1F8-464B-AB0B-6A0353467AE7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9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13" creationId="{0AF4F2BA-3C03-4E2C-8ABC-0949B61B3C5E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17" creationId="{B40A8CA7-7D5A-43B0-A1A0-B558ECA9EED1}"/>
          </ac:spMkLst>
        </pc:spChg>
        <pc:picChg chg="add">
          <ac:chgData name="Youssef Fawzy" userId="f8beafc45e52e2b4" providerId="LiveId" clId="{1EAA6ACB-1646-4EF4-95C9-0BCB1B42EA46}" dt="2020-02-02T22:06:59.301" v="267" actId="26606"/>
          <ac:picMkLst>
            <pc:docMk/>
            <pc:sldMk cId="3241886941" sldId="268"/>
            <ac:picMk id="5" creationId="{7E869143-D50F-4599-91BA-201EC30B8BF8}"/>
          </ac:picMkLst>
        </pc:picChg>
        <pc:cxnChg chg="add">
          <ac:chgData name="Youssef Fawzy" userId="f8beafc45e52e2b4" providerId="LiveId" clId="{1EAA6ACB-1646-4EF4-95C9-0BCB1B42EA46}" dt="2020-02-02T22:06:59.301" v="267" actId="26606"/>
          <ac:cxnSpMkLst>
            <pc:docMk/>
            <pc:sldMk cId="3241886941" sldId="268"/>
            <ac:cxnSpMk id="11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6:59.301" v="267" actId="26606"/>
          <ac:cxnSpMkLst>
            <pc:docMk/>
            <pc:sldMk cId="3241886941" sldId="268"/>
            <ac:cxnSpMk id="15" creationId="{A07787ED-5EDC-4C54-AD87-55B60D0FE397}"/>
          </ac:cxnSpMkLst>
        </pc:cxnChg>
      </pc:sldChg>
      <pc:sldChg chg="addSp modSp add del">
        <pc:chgData name="Youssef Fawzy" userId="f8beafc45e52e2b4" providerId="LiveId" clId="{1EAA6ACB-1646-4EF4-95C9-0BCB1B42EA46}" dt="2020-02-02T22:10:08.253" v="367" actId="2696"/>
        <pc:sldMkLst>
          <pc:docMk/>
          <pc:sldMk cId="411968556" sldId="269"/>
        </pc:sldMkLst>
        <pc:spChg chg="add mod">
          <ac:chgData name="Youssef Fawzy" userId="f8beafc45e52e2b4" providerId="LiveId" clId="{1EAA6ACB-1646-4EF4-95C9-0BCB1B42EA46}" dt="2020-02-02T22:10:02.233" v="366" actId="20577"/>
          <ac:spMkLst>
            <pc:docMk/>
            <pc:sldMk cId="411968556" sldId="269"/>
            <ac:spMk id="2" creationId="{3C5DEB98-60AA-4098-AD45-60947B0C0EF8}"/>
          </ac:spMkLst>
        </pc:spChg>
      </pc:sldChg>
      <pc:sldChg chg="addSp delSp modSp add mod setBg setClrOvrMap delDesignElem">
        <pc:chgData name="Youssef Fawzy" userId="f8beafc45e52e2b4" providerId="LiveId" clId="{1EAA6ACB-1646-4EF4-95C9-0BCB1B42EA46}" dt="2020-02-09T02:06:13.869" v="9870" actId="20577"/>
        <pc:sldMkLst>
          <pc:docMk/>
          <pc:sldMk cId="2609848733" sldId="269"/>
        </pc:sldMkLst>
        <pc:spChg chg="add mod">
          <ac:chgData name="Youssef Fawzy" userId="f8beafc45e52e2b4" providerId="LiveId" clId="{1EAA6ACB-1646-4EF4-95C9-0BCB1B42EA46}" dt="2020-02-09T01:57:30.235" v="9615" actId="20577"/>
          <ac:spMkLst>
            <pc:docMk/>
            <pc:sldMk cId="2609848733" sldId="269"/>
            <ac:spMk id="2" creationId="{21D17AFC-B4D3-4859-9BF2-F12D1CAA6481}"/>
          </ac:spMkLst>
        </pc:spChg>
        <pc:spChg chg="add del mod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3" creationId="{6B9E1127-2582-4063-A819-6008E8BF1990}"/>
          </ac:spMkLst>
        </pc:spChg>
        <pc:spChg chg="add mod">
          <ac:chgData name="Youssef Fawzy" userId="f8beafc45e52e2b4" providerId="LiveId" clId="{1EAA6ACB-1646-4EF4-95C9-0BCB1B42EA46}" dt="2020-02-09T02:06:13.869" v="9870" actId="20577"/>
          <ac:spMkLst>
            <pc:docMk/>
            <pc:sldMk cId="2609848733" sldId="269"/>
            <ac:spMk id="4" creationId="{8335044F-483C-46C1-81D7-D48BD9451663}"/>
          </ac:spMkLst>
        </pc:spChg>
        <pc:spChg chg="add del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9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2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13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6" creationId="{1FE461C7-FF45-427F-83D7-18DFBD48188D}"/>
          </ac:spMkLst>
        </pc:spChg>
        <pc:spChg chg="add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21" creationId="{B0E58038-8ACE-4AD9-B404-25C603550D83}"/>
          </ac:spMkLst>
        </pc:spChg>
        <pc:spChg chg="add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25" creationId="{82BCDE19-2810-4337-9C49-8589C421767D}"/>
          </ac:spMkLst>
        </pc:spChg>
        <pc:picChg chg="add mod">
          <ac:chgData name="Youssef Fawzy" userId="f8beafc45e52e2b4" providerId="LiveId" clId="{1EAA6ACB-1646-4EF4-95C9-0BCB1B42EA46}" dt="2020-02-09T01:25:20.618" v="8113" actId="27614"/>
          <ac:picMkLst>
            <pc:docMk/>
            <pc:sldMk cId="2609848733" sldId="269"/>
            <ac:picMk id="5" creationId="{7958468B-EC1A-43FE-A190-F512A1869B8A}"/>
          </ac:picMkLst>
        </pc:picChg>
        <pc:cxnChg chg="add del">
          <ac:chgData name="Youssef Fawzy" userId="f8beafc45e52e2b4" providerId="LiveId" clId="{1EAA6ACB-1646-4EF4-95C9-0BCB1B42EA46}" dt="2020-02-02T22:19:53.304" v="598"/>
          <ac:cxnSpMkLst>
            <pc:docMk/>
            <pc:sldMk cId="2609848733" sldId="269"/>
            <ac:cxnSpMk id="11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9T01:25:17.574" v="8112" actId="26606"/>
          <ac:cxnSpMkLst>
            <pc:docMk/>
            <pc:sldMk cId="2609848733" sldId="269"/>
            <ac:cxnSpMk id="14" creationId="{6BF9119E-766E-4526-AAE5-639F577C0493}"/>
          </ac:cxnSpMkLst>
        </pc:cxnChg>
        <pc:cxnChg chg="add">
          <ac:chgData name="Youssef Fawzy" userId="f8beafc45e52e2b4" providerId="LiveId" clId="{1EAA6ACB-1646-4EF4-95C9-0BCB1B42EA46}" dt="2020-02-09T01:25:17.574" v="8112" actId="26606"/>
          <ac:cxnSpMkLst>
            <pc:docMk/>
            <pc:sldMk cId="2609848733" sldId="269"/>
            <ac:cxnSpMk id="23" creationId="{38A34772-9011-42B5-AA63-FD6DEC92EE72}"/>
          </ac:cxnSpMkLst>
        </pc:cxnChg>
      </pc:sldChg>
      <pc:sldChg chg="addSp modSp add del">
        <pc:chgData name="Youssef Fawzy" userId="f8beafc45e52e2b4" providerId="LiveId" clId="{1EAA6ACB-1646-4EF4-95C9-0BCB1B42EA46}" dt="2020-02-02T22:10:46.535" v="384" actId="2696"/>
        <pc:sldMkLst>
          <pc:docMk/>
          <pc:sldMk cId="3543008182" sldId="269"/>
        </pc:sldMkLst>
        <pc:spChg chg="add mod">
          <ac:chgData name="Youssef Fawzy" userId="f8beafc45e52e2b4" providerId="LiveId" clId="{1EAA6ACB-1646-4EF4-95C9-0BCB1B42EA46}" dt="2020-02-02T22:10:20.265" v="383" actId="20577"/>
          <ac:spMkLst>
            <pc:docMk/>
            <pc:sldMk cId="3543008182" sldId="269"/>
            <ac:spMk id="2" creationId="{68838667-EE40-4D7F-BAA6-236A3A37EE50}"/>
          </ac:spMkLst>
        </pc:spChg>
        <pc:spChg chg="add mod">
          <ac:chgData name="Youssef Fawzy" userId="f8beafc45e52e2b4" providerId="LiveId" clId="{1EAA6ACB-1646-4EF4-95C9-0BCB1B42EA46}" dt="2020-02-02T22:10:13.139" v="369"/>
          <ac:spMkLst>
            <pc:docMk/>
            <pc:sldMk cId="3543008182" sldId="269"/>
            <ac:spMk id="3" creationId="{B46FC71C-8705-4BFA-AF41-03F275C7E88B}"/>
          </ac:spMkLst>
        </pc:spChg>
      </pc:sldChg>
      <pc:sldChg chg="addSp modSp add del">
        <pc:chgData name="Youssef Fawzy" userId="f8beafc45e52e2b4" providerId="LiveId" clId="{1EAA6ACB-1646-4EF4-95C9-0BCB1B42EA46}" dt="2020-02-02T22:09:53.148" v="363" actId="2696"/>
        <pc:sldMkLst>
          <pc:docMk/>
          <pc:sldMk cId="4038078837" sldId="269"/>
        </pc:sldMkLst>
        <pc:spChg chg="add mod">
          <ac:chgData name="Youssef Fawzy" userId="f8beafc45e52e2b4" providerId="LiveId" clId="{1EAA6ACB-1646-4EF4-95C9-0BCB1B42EA46}" dt="2020-02-02T22:09:49.632" v="362" actId="20577"/>
          <ac:spMkLst>
            <pc:docMk/>
            <pc:sldMk cId="4038078837" sldId="269"/>
            <ac:spMk id="2" creationId="{567F3132-8050-4855-8265-92E59D3EF950}"/>
          </ac:spMkLst>
        </pc:spChg>
        <pc:spChg chg="add mod">
          <ac:chgData name="Youssef Fawzy" userId="f8beafc45e52e2b4" providerId="LiveId" clId="{1EAA6ACB-1646-4EF4-95C9-0BCB1B42EA46}" dt="2020-02-02T22:09:28.494" v="348"/>
          <ac:spMkLst>
            <pc:docMk/>
            <pc:sldMk cId="4038078837" sldId="269"/>
            <ac:spMk id="3" creationId="{6D71972A-DC37-46A9-8CE7-377DC2B567E8}"/>
          </ac:spMkLst>
        </pc:spChg>
      </pc:sldChg>
      <pc:sldChg chg="modSp add del">
        <pc:chgData name="Youssef Fawzy" userId="f8beafc45e52e2b4" providerId="LiveId" clId="{1EAA6ACB-1646-4EF4-95C9-0BCB1B42EA46}" dt="2020-02-02T22:13:35.944" v="448" actId="2696"/>
        <pc:sldMkLst>
          <pc:docMk/>
          <pc:sldMk cId="482653427" sldId="270"/>
        </pc:sldMkLst>
        <pc:spChg chg="mod">
          <ac:chgData name="Youssef Fawzy" userId="f8beafc45e52e2b4" providerId="LiveId" clId="{1EAA6ACB-1646-4EF4-95C9-0BCB1B42EA46}" dt="2020-02-02T22:13:31.041" v="447" actId="20577"/>
          <ac:spMkLst>
            <pc:docMk/>
            <pc:sldMk cId="482653427" sldId="270"/>
            <ac:spMk id="2" creationId="{30F6DDCF-4B66-4092-8EDF-140E0AE2BF2B}"/>
          </ac:spMkLst>
        </pc:spChg>
      </pc:sldChg>
      <pc:sldChg chg="addSp delSp modSp add mod setBg setClrOvrMap delDesignElem">
        <pc:chgData name="Youssef Fawzy" userId="f8beafc45e52e2b4" providerId="LiveId" clId="{1EAA6ACB-1646-4EF4-95C9-0BCB1B42EA46}" dt="2020-02-09T02:07:16.674" v="9953" actId="20577"/>
        <pc:sldMkLst>
          <pc:docMk/>
          <pc:sldMk cId="1862868189" sldId="270"/>
        </pc:sldMkLst>
        <pc:spChg chg="mod">
          <ac:chgData name="Youssef Fawzy" userId="f8beafc45e52e2b4" providerId="LiveId" clId="{1EAA6ACB-1646-4EF4-95C9-0BCB1B42EA46}" dt="2020-02-02T22:14:23.488" v="476" actId="404"/>
          <ac:spMkLst>
            <pc:docMk/>
            <pc:sldMk cId="1862868189" sldId="270"/>
            <ac:spMk id="2" creationId="{0F392ABC-F0FC-4FBC-8701-F92017505169}"/>
          </ac:spMkLst>
        </pc:spChg>
        <pc:spChg chg="del">
          <ac:chgData name="Youssef Fawzy" userId="f8beafc45e52e2b4" providerId="LiveId" clId="{1EAA6ACB-1646-4EF4-95C9-0BCB1B42EA46}" dt="2020-02-02T22:13:51.879" v="454" actId="26606"/>
          <ac:spMkLst>
            <pc:docMk/>
            <pc:sldMk cId="1862868189" sldId="270"/>
            <ac:spMk id="3" creationId="{A4839701-2966-4C99-A33A-E71D79FDCB3C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9" creationId="{39E3965E-AC41-4711-9D10-E25ABB132D86}"/>
          </ac:spMkLst>
        </pc:spChg>
        <pc:spChg chg="add mod">
          <ac:chgData name="Youssef Fawzy" userId="f8beafc45e52e2b4" providerId="LiveId" clId="{1EAA6ACB-1646-4EF4-95C9-0BCB1B42EA46}" dt="2020-02-09T02:07:16.674" v="9953" actId="20577"/>
          <ac:spMkLst>
            <pc:docMk/>
            <pc:sldMk cId="1862868189" sldId="270"/>
            <ac:spMk id="10" creationId="{4649F9E2-BA5A-44F9-8C74-72376D17BAD8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13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2T22:14:13.993" v="470" actId="1076"/>
          <ac:picMkLst>
            <pc:docMk/>
            <pc:sldMk cId="1862868189" sldId="270"/>
            <ac:picMk id="5" creationId="{60E1C3F7-85BF-45D1-849F-D41A311B5047}"/>
          </ac:picMkLst>
        </pc:picChg>
        <pc:cxnChg chg="add del">
          <ac:chgData name="Youssef Fawzy" userId="f8beafc45e52e2b4" providerId="LiveId" clId="{1EAA6ACB-1646-4EF4-95C9-0BCB1B42EA46}" dt="2020-02-02T22:14:05.210" v="467"/>
          <ac:cxnSpMkLst>
            <pc:docMk/>
            <pc:sldMk cId="1862868189" sldId="270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4:05.210" v="467"/>
          <ac:cxnSpMkLst>
            <pc:docMk/>
            <pc:sldMk cId="1862868189" sldId="270"/>
            <ac:cxnSpMk id="15" creationId="{A07787ED-5EDC-4C54-AD87-55B60D0FE397}"/>
          </ac:cxnSpMkLst>
        </pc:cxnChg>
      </pc:sldChg>
      <pc:sldChg chg="add del">
        <pc:chgData name="Youssef Fawzy" userId="f8beafc45e52e2b4" providerId="LiveId" clId="{1EAA6ACB-1646-4EF4-95C9-0BCB1B42EA46}" dt="2020-02-02T22:12:45.149" v="420" actId="2696"/>
        <pc:sldMkLst>
          <pc:docMk/>
          <pc:sldMk cId="2633713500" sldId="270"/>
        </pc:sldMkLst>
      </pc:sldChg>
      <pc:sldChg chg="modSp add setBg">
        <pc:chgData name="Youssef Fawzy" userId="f8beafc45e52e2b4" providerId="LiveId" clId="{1EAA6ACB-1646-4EF4-95C9-0BCB1B42EA46}" dt="2020-02-09T23:33:47.118" v="11053"/>
        <pc:sldMkLst>
          <pc:docMk/>
          <pc:sldMk cId="2733568319" sldId="271"/>
        </pc:sldMkLst>
        <pc:spChg chg="mod">
          <ac:chgData name="Youssef Fawzy" userId="f8beafc45e52e2b4" providerId="LiveId" clId="{1EAA6ACB-1646-4EF4-95C9-0BCB1B42EA46}" dt="2020-02-08T23:21:37.041" v="4793" actId="207"/>
          <ac:spMkLst>
            <pc:docMk/>
            <pc:sldMk cId="2733568319" sldId="271"/>
            <ac:spMk id="2" creationId="{56DEA92D-A9CB-4870-89A3-D53947100C9E}"/>
          </ac:spMkLst>
        </pc:spChg>
        <pc:spChg chg="mod">
          <ac:chgData name="Youssef Fawzy" userId="f8beafc45e52e2b4" providerId="LiveId" clId="{1EAA6ACB-1646-4EF4-95C9-0BCB1B42EA46}" dt="2020-02-08T23:21:03.872" v="4792" actId="207"/>
          <ac:spMkLst>
            <pc:docMk/>
            <pc:sldMk cId="2733568319" sldId="271"/>
            <ac:spMk id="3" creationId="{CA84D90F-C7EF-4EE8-8C2E-18B670DB084F}"/>
          </ac:spMkLst>
        </pc:spChg>
      </pc:sldChg>
      <pc:sldChg chg="modSp add del ord setBg">
        <pc:chgData name="Youssef Fawzy" userId="f8beafc45e52e2b4" providerId="LiveId" clId="{1EAA6ACB-1646-4EF4-95C9-0BCB1B42EA46}" dt="2020-02-09T23:34:28.157" v="11094" actId="2696"/>
        <pc:sldMkLst>
          <pc:docMk/>
          <pc:sldMk cId="2795110941" sldId="272"/>
        </pc:sldMkLst>
        <pc:spChg chg="mod">
          <ac:chgData name="Youssef Fawzy" userId="f8beafc45e52e2b4" providerId="LiveId" clId="{1EAA6ACB-1646-4EF4-95C9-0BCB1B42EA46}" dt="2020-02-09T01:12:50.813" v="8103" actId="207"/>
          <ac:spMkLst>
            <pc:docMk/>
            <pc:sldMk cId="2795110941" sldId="272"/>
            <ac:spMk id="2" creationId="{B60B6575-94B9-4C56-9216-8C139BA543A9}"/>
          </ac:spMkLst>
        </pc:spChg>
        <pc:spChg chg="mod">
          <ac:chgData name="Youssef Fawzy" userId="f8beafc45e52e2b4" providerId="LiveId" clId="{1EAA6ACB-1646-4EF4-95C9-0BCB1B42EA46}" dt="2020-02-08T23:39:33.057" v="5235" actId="20577"/>
          <ac:spMkLst>
            <pc:docMk/>
            <pc:sldMk cId="2795110941" sldId="272"/>
            <ac:spMk id="3" creationId="{0162F511-CCB7-40BD-ADB6-E93DCABCDB3E}"/>
          </ac:spMkLst>
        </pc:spChg>
      </pc:sldChg>
      <pc:sldChg chg="modSp add setBg">
        <pc:chgData name="Youssef Fawzy" userId="f8beafc45e52e2b4" providerId="LiveId" clId="{1EAA6ACB-1646-4EF4-95C9-0BCB1B42EA46}" dt="2020-02-09T23:34:08.463" v="11093"/>
        <pc:sldMkLst>
          <pc:docMk/>
          <pc:sldMk cId="921890417" sldId="273"/>
        </pc:sldMkLst>
        <pc:spChg chg="mod">
          <ac:chgData name="Youssef Fawzy" userId="f8beafc45e52e2b4" providerId="LiveId" clId="{1EAA6ACB-1646-4EF4-95C9-0BCB1B42EA46}" dt="2020-02-09T02:05:10.138" v="9847" actId="113"/>
          <ac:spMkLst>
            <pc:docMk/>
            <pc:sldMk cId="921890417" sldId="273"/>
            <ac:spMk id="2" creationId="{0CB825DF-90CC-4006-9970-8AD0FD6D495A}"/>
          </ac:spMkLst>
        </pc:spChg>
      </pc:sldChg>
      <pc:sldChg chg="addSp delSp modSp add del mod setBg setClrOvrMap">
        <pc:chgData name="Youssef Fawzy" userId="f8beafc45e52e2b4" providerId="LiveId" clId="{1EAA6ACB-1646-4EF4-95C9-0BCB1B42EA46}" dt="2020-02-02T22:17:54.862" v="569" actId="2696"/>
        <pc:sldMkLst>
          <pc:docMk/>
          <pc:sldMk cId="3015800019" sldId="274"/>
        </pc:sldMkLst>
        <pc:spChg chg="mo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2" creationId="{0380C0EC-DFCA-4959-8DC2-6A5DD19FC2C2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7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11" creationId="{FBDCECDC-EEE3-4128-AA5E-82A8C08796E8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12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13" creationId="{4260EDE0-989C-4E16-AF94-F652294D828E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1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16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1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20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23" creationId="{B40A8CA7-7D5A-43B0-A1A0-B558ECA9EED1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24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2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27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30" creationId="{B40A8CA7-7D5A-43B0-A1A0-B558ECA9EED1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33" creationId="{B40A8CA7-7D5A-43B0-A1A0-B558ECA9EED1}"/>
          </ac:spMkLst>
        </pc:spChg>
        <pc:picChg chg="add del">
          <ac:chgData name="Youssef Fawzy" userId="f8beafc45e52e2b4" providerId="LiveId" clId="{1EAA6ACB-1646-4EF4-95C9-0BCB1B42EA46}" dt="2020-02-02T22:17:47.207" v="560" actId="26606"/>
          <ac:picMkLst>
            <pc:docMk/>
            <pc:sldMk cId="3015800019" sldId="274"/>
            <ac:picMk id="4" creationId="{16D5B9C3-6F35-417C-BA1E-85BD8C79DC1F}"/>
          </ac:picMkLst>
        </pc:picChg>
        <pc:picChg chg="add del">
          <ac:chgData name="Youssef Fawzy" userId="f8beafc45e52e2b4" providerId="LiveId" clId="{1EAA6ACB-1646-4EF4-95C9-0BCB1B42EA46}" dt="2020-02-02T22:17:49.193" v="562" actId="26606"/>
          <ac:picMkLst>
            <pc:docMk/>
            <pc:sldMk cId="3015800019" sldId="274"/>
            <ac:picMk id="21" creationId="{D3975C4B-C238-4FEB-9CD7-7967236903D1}"/>
          </ac:picMkLst>
        </pc:picChg>
        <pc:picChg chg="add del">
          <ac:chgData name="Youssef Fawzy" userId="f8beafc45e52e2b4" providerId="LiveId" clId="{1EAA6ACB-1646-4EF4-95C9-0BCB1B42EA46}" dt="2020-02-02T22:17:50.213" v="564" actId="26606"/>
          <ac:picMkLst>
            <pc:docMk/>
            <pc:sldMk cId="3015800019" sldId="274"/>
            <ac:picMk id="28" creationId="{3684572D-7D07-4056-A3B7-E16B1652B15A}"/>
          </ac:picMkLst>
        </pc:picChg>
        <pc:picChg chg="add mod">
          <ac:chgData name="Youssef Fawzy" userId="f8beafc45e52e2b4" providerId="LiveId" clId="{1EAA6ACB-1646-4EF4-95C9-0BCB1B42EA46}" dt="2020-02-02T22:17:53.198" v="568" actId="27614"/>
          <ac:picMkLst>
            <pc:docMk/>
            <pc:sldMk cId="3015800019" sldId="274"/>
            <ac:picMk id="31" creationId="{16D5B9C3-6F35-417C-BA1E-85BD8C79DC1F}"/>
          </ac:picMkLst>
        </pc:picChg>
        <pc:cxnChg chg="add del">
          <ac:chgData name="Youssef Fawzy" userId="f8beafc45e52e2b4" providerId="LiveId" clId="{1EAA6ACB-1646-4EF4-95C9-0BCB1B42EA46}" dt="2020-02-02T22:17:51.172" v="566" actId="26606"/>
          <ac:cxnSpMkLst>
            <pc:docMk/>
            <pc:sldMk cId="3015800019" sldId="274"/>
            <ac:cxnSpMk id="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7.207" v="560" actId="26606"/>
          <ac:cxnSpMkLst>
            <pc:docMk/>
            <pc:sldMk cId="3015800019" sldId="274"/>
            <ac:cxnSpMk id="10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7.207" v="560" actId="26606"/>
          <ac:cxnSpMkLst>
            <pc:docMk/>
            <pc:sldMk cId="3015800019" sldId="274"/>
            <ac:cxnSpMk id="14" creationId="{A07787ED-5EDC-4C54-AD87-55B60D0FE397}"/>
          </ac:cxnSpMkLst>
        </pc:cxnChg>
        <pc:cxnChg chg="add">
          <ac:chgData name="Youssef Fawzy" userId="f8beafc45e52e2b4" providerId="LiveId" clId="{1EAA6ACB-1646-4EF4-95C9-0BCB1B42EA46}" dt="2020-02-02T22:17:51.225" v="567" actId="26606"/>
          <ac:cxnSpMkLst>
            <pc:docMk/>
            <pc:sldMk cId="3015800019" sldId="274"/>
            <ac:cxnSpMk id="17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9.193" v="562" actId="26606"/>
          <ac:cxnSpMkLst>
            <pc:docMk/>
            <pc:sldMk cId="3015800019" sldId="274"/>
            <ac:cxnSpMk id="1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9.193" v="562" actId="26606"/>
          <ac:cxnSpMkLst>
            <pc:docMk/>
            <pc:sldMk cId="3015800019" sldId="274"/>
            <ac:cxnSpMk id="22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17:50.213" v="564" actId="26606"/>
          <ac:cxnSpMkLst>
            <pc:docMk/>
            <pc:sldMk cId="3015800019" sldId="274"/>
            <ac:cxnSpMk id="26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50.213" v="564" actId="26606"/>
          <ac:cxnSpMkLst>
            <pc:docMk/>
            <pc:sldMk cId="3015800019" sldId="274"/>
            <ac:cxnSpMk id="29" creationId="{A07787ED-5EDC-4C54-AD87-55B60D0FE397}"/>
          </ac:cxnSpMkLst>
        </pc:cxnChg>
        <pc:cxnChg chg="add">
          <ac:chgData name="Youssef Fawzy" userId="f8beafc45e52e2b4" providerId="LiveId" clId="{1EAA6ACB-1646-4EF4-95C9-0BCB1B42EA46}" dt="2020-02-02T22:17:51.225" v="567" actId="26606"/>
          <ac:cxnSpMkLst>
            <pc:docMk/>
            <pc:sldMk cId="3015800019" sldId="274"/>
            <ac:cxnSpMk id="32" creationId="{A07787ED-5EDC-4C54-AD87-55B60D0FE397}"/>
          </ac:cxnSpMkLst>
        </pc:cxnChg>
      </pc:sldChg>
      <pc:sldChg chg="addSp delSp modSp add mod ord setBg delAnim modAnim setClrOvrMap delDesignElem">
        <pc:chgData name="Youssef Fawzy" userId="f8beafc45e52e2b4" providerId="LiveId" clId="{1EAA6ACB-1646-4EF4-95C9-0BCB1B42EA46}" dt="2020-02-09T02:11:11.646" v="9993"/>
        <pc:sldMkLst>
          <pc:docMk/>
          <pc:sldMk cId="3867020266" sldId="274"/>
        </pc:sldMkLst>
        <pc:spChg chg="mod">
          <ac:chgData name="Youssef Fawzy" userId="f8beafc45e52e2b4" providerId="LiveId" clId="{1EAA6ACB-1646-4EF4-95C9-0BCB1B42EA46}" dt="2020-02-02T22:19:04.514" v="594" actId="26606"/>
          <ac:spMkLst>
            <pc:docMk/>
            <pc:sldMk cId="3867020266" sldId="274"/>
            <ac:spMk id="2" creationId="{CA5EE57D-AC95-47C1-B9C9-AC670773B9BB}"/>
          </ac:spMkLst>
        </pc:spChg>
        <pc:spChg chg="add mod">
          <ac:chgData name="Youssef Fawzy" userId="f8beafc45e52e2b4" providerId="LiveId" clId="{1EAA6ACB-1646-4EF4-95C9-0BCB1B42EA46}" dt="2020-02-03T22:27:09.467" v="757" actId="20577"/>
          <ac:spMkLst>
            <pc:docMk/>
            <pc:sldMk cId="3867020266" sldId="274"/>
            <ac:spMk id="3" creationId="{828EEF68-A903-4087-B894-A90D87B7E33E}"/>
          </ac:spMkLst>
        </pc:spChg>
        <pc:spChg chg="add del mod">
          <ac:chgData name="Youssef Fawzy" userId="f8beafc45e52e2b4" providerId="LiveId" clId="{1EAA6ACB-1646-4EF4-95C9-0BCB1B42EA46}" dt="2020-02-09T02:08:14.493" v="9968" actId="931"/>
          <ac:spMkLst>
            <pc:docMk/>
            <pc:sldMk cId="3867020266" sldId="274"/>
            <ac:spMk id="5" creationId="{465BFE34-DFE2-4D15-A2FB-DE9602B84ACE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9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11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12" creationId="{0AF4F2BA-3C03-4E2C-8ABC-0949B61B3C5E}"/>
          </ac:spMkLst>
        </pc:spChg>
        <pc:spChg chg="add del mod">
          <ac:chgData name="Youssef Fawzy" userId="f8beafc45e52e2b4" providerId="LiveId" clId="{1EAA6ACB-1646-4EF4-95C9-0BCB1B42EA46}" dt="2020-02-09T02:08:28.890" v="9974" actId="478"/>
          <ac:spMkLst>
            <pc:docMk/>
            <pc:sldMk cId="3867020266" sldId="274"/>
            <ac:spMk id="12" creationId="{27EB90B3-B619-4493-A7C1-483EA0613325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15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16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17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18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20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2:07:43.243" v="9960"/>
          <ac:spMkLst>
            <pc:docMk/>
            <pc:sldMk cId="3867020266" sldId="274"/>
            <ac:spMk id="22" creationId="{B0E58038-8ACE-4AD9-B404-25C603550D83}"/>
          </ac:spMkLst>
        </pc:spChg>
        <pc:spChg chg="add del">
          <ac:chgData name="Youssef Fawzy" userId="f8beafc45e52e2b4" providerId="LiveId" clId="{1EAA6ACB-1646-4EF4-95C9-0BCB1B42EA46}" dt="2020-02-09T02:07:43.243" v="9960"/>
          <ac:spMkLst>
            <pc:docMk/>
            <pc:sldMk cId="3867020266" sldId="274"/>
            <ac:spMk id="24" creationId="{82BCDE19-2810-4337-9C49-8589C421767D}"/>
          </ac:spMkLst>
        </pc:spChg>
        <pc:picChg chg="add mod">
          <ac:chgData name="Youssef Fawzy" userId="f8beafc45e52e2b4" providerId="LiveId" clId="{1EAA6ACB-1646-4EF4-95C9-0BCB1B42EA46}" dt="2020-02-08T23:27:29.816" v="5039" actId="1076"/>
          <ac:picMkLst>
            <pc:docMk/>
            <pc:sldMk cId="3867020266" sldId="274"/>
            <ac:picMk id="4" creationId="{59A07452-148C-4039-8DE2-AF351B39EA29}"/>
          </ac:picMkLst>
        </pc:picChg>
        <pc:picChg chg="add del mod">
          <ac:chgData name="Youssef Fawzy" userId="f8beafc45e52e2b4" providerId="LiveId" clId="{1EAA6ACB-1646-4EF4-95C9-0BCB1B42EA46}" dt="2020-02-09T02:08:08.228" v="9967" actId="931"/>
          <ac:picMkLst>
            <pc:docMk/>
            <pc:sldMk cId="3867020266" sldId="274"/>
            <ac:picMk id="7" creationId="{DF84E4FA-9A0E-4EDF-BF60-5E2ACC87EC11}"/>
          </ac:picMkLst>
        </pc:picChg>
        <pc:picChg chg="add del mod">
          <ac:chgData name="Youssef Fawzy" userId="f8beafc45e52e2b4" providerId="LiveId" clId="{1EAA6ACB-1646-4EF4-95C9-0BCB1B42EA46}" dt="2020-02-09T02:07:48.579" v="9962" actId="478"/>
          <ac:picMkLst>
            <pc:docMk/>
            <pc:sldMk cId="3867020266" sldId="274"/>
            <ac:picMk id="8" creationId="{DE18D71A-5991-4779-9EE1-5149BA616D12}"/>
          </ac:picMkLst>
        </pc:picChg>
        <pc:picChg chg="add del mod">
          <ac:chgData name="Youssef Fawzy" userId="f8beafc45e52e2b4" providerId="LiveId" clId="{1EAA6ACB-1646-4EF4-95C9-0BCB1B42EA46}" dt="2020-02-09T02:08:24.549" v="9972" actId="478"/>
          <ac:picMkLst>
            <pc:docMk/>
            <pc:sldMk cId="3867020266" sldId="274"/>
            <ac:picMk id="10" creationId="{5F7C11A4-316A-412E-B0FF-A5E712ED7B9D}"/>
          </ac:picMkLst>
        </pc:picChg>
        <pc:picChg chg="add mod">
          <ac:chgData name="Youssef Fawzy" userId="f8beafc45e52e2b4" providerId="LiveId" clId="{1EAA6ACB-1646-4EF4-95C9-0BCB1B42EA46}" dt="2020-02-09T02:08:45.034" v="9981" actId="1076"/>
          <ac:picMkLst>
            <pc:docMk/>
            <pc:sldMk cId="3867020266" sldId="274"/>
            <ac:picMk id="16" creationId="{F0A27480-525B-4B14-8B51-BAD78DA5553B}"/>
          </ac:picMkLst>
        </pc:picChg>
        <pc:cxnChg chg="add del">
          <ac:chgData name="Youssef Fawzy" userId="f8beafc45e52e2b4" providerId="LiveId" clId="{1EAA6ACB-1646-4EF4-95C9-0BCB1B42EA46}" dt="2020-02-02T22:18:32.633" v="586"/>
          <ac:cxnSpMkLst>
            <pc:docMk/>
            <pc:sldMk cId="3867020266" sldId="274"/>
            <ac:cxnSpMk id="10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9:00.391" v="591" actId="26606"/>
          <ac:cxnSpMkLst>
            <pc:docMk/>
            <pc:sldMk cId="3867020266" sldId="274"/>
            <ac:cxnSpMk id="13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2T22:18:32.633" v="586"/>
          <ac:cxnSpMkLst>
            <pc:docMk/>
            <pc:sldMk cId="3867020266" sldId="274"/>
            <ac:cxnSpMk id="14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19:04.498" v="593" actId="26606"/>
          <ac:cxnSpMkLst>
            <pc:docMk/>
            <pc:sldMk cId="3867020266" sldId="274"/>
            <ac:cxnSpMk id="19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2:07:43.243" v="9960"/>
          <ac:cxnSpMkLst>
            <pc:docMk/>
            <pc:sldMk cId="3867020266" sldId="274"/>
            <ac:cxnSpMk id="23" creationId="{38A34772-9011-42B5-AA63-FD6DEC92EE72}"/>
          </ac:cxnSpMkLst>
        </pc:cxnChg>
      </pc:sldChg>
      <pc:sldChg chg="addSp delSp modSp add del mod setBg">
        <pc:chgData name="Youssef Fawzy" userId="f8beafc45e52e2b4" providerId="LiveId" clId="{1EAA6ACB-1646-4EF4-95C9-0BCB1B42EA46}" dt="2020-02-08T17:21:05.276" v="4593" actId="2696"/>
        <pc:sldMkLst>
          <pc:docMk/>
          <pc:sldMk cId="3335103467" sldId="275"/>
        </pc:sldMkLst>
        <pc:spChg chg="mod">
          <ac:chgData name="Youssef Fawzy" userId="f8beafc45e52e2b4" providerId="LiveId" clId="{1EAA6ACB-1646-4EF4-95C9-0BCB1B42EA46}" dt="2020-02-08T17:19:45.825" v="4580" actId="20577"/>
          <ac:spMkLst>
            <pc:docMk/>
            <pc:sldMk cId="3335103467" sldId="275"/>
            <ac:spMk id="2" creationId="{20618378-631A-4B8B-8812-9C3244C30BBF}"/>
          </ac:spMkLst>
        </pc:spChg>
        <pc:spChg chg="add del mo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3" creationId="{F7B64D9A-65C9-4FDB-9D93-CAF75FF081F5}"/>
          </ac:spMkLst>
        </pc:spChg>
        <pc:spChg chg="ad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8" creationId="{3741B58E-3B65-4A01-A276-975AB2CF8A08}"/>
          </ac:spMkLst>
        </pc:spChg>
        <pc:spChg chg="add del">
          <ac:chgData name="Youssef Fawzy" userId="f8beafc45e52e2b4" providerId="LiveId" clId="{1EAA6ACB-1646-4EF4-95C9-0BCB1B42EA46}" dt="2020-02-08T17:19:40.819" v="4578" actId="26606"/>
          <ac:spMkLst>
            <pc:docMk/>
            <pc:sldMk cId="3335103467" sldId="275"/>
            <ac:spMk id="10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17:19:40.819" v="4578" actId="26606"/>
          <ac:spMkLst>
            <pc:docMk/>
            <pc:sldMk cId="3335103467" sldId="275"/>
            <ac:spMk id="12" creationId="{754910CF-1B56-45D3-960A-E89F7B3B9131}"/>
          </ac:spMkLst>
        </pc:spChg>
        <pc:spChg chg="ad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14" creationId="{7AAC67C3-831B-4AB1-A259-DFB839CAFAFC}"/>
          </ac:spMkLst>
        </pc:spChg>
        <pc:spChg chg="add mod">
          <ac:chgData name="Youssef Fawzy" userId="f8beafc45e52e2b4" providerId="LiveId" clId="{1EAA6ACB-1646-4EF4-95C9-0BCB1B42EA46}" dt="2020-02-08T17:20:28.838" v="4586" actId="404"/>
          <ac:spMkLst>
            <pc:docMk/>
            <pc:sldMk cId="3335103467" sldId="275"/>
            <ac:spMk id="15" creationId="{F7B64D9A-65C9-4FDB-9D93-CAF75FF081F5}"/>
          </ac:spMkLst>
        </pc:spChg>
        <pc:graphicFrameChg chg="add del">
          <ac:chgData name="Youssef Fawzy" userId="f8beafc45e52e2b4" providerId="LiveId" clId="{1EAA6ACB-1646-4EF4-95C9-0BCB1B42EA46}" dt="2020-02-08T17:19:40.819" v="4578" actId="26606"/>
          <ac:graphicFrameMkLst>
            <pc:docMk/>
            <pc:sldMk cId="3335103467" sldId="275"/>
            <ac:graphicFrameMk id="5" creationId="{2B8AA656-8369-4100-A137-9C3DB2C29C03}"/>
          </ac:graphicFrameMkLst>
        </pc:graphicFrameChg>
      </pc:sldChg>
      <pc:sldChg chg="add del">
        <pc:chgData name="Youssef Fawzy" userId="f8beafc45e52e2b4" providerId="LiveId" clId="{1EAA6ACB-1646-4EF4-95C9-0BCB1B42EA46}" dt="2020-02-03T22:34:26.166" v="1161" actId="2696"/>
        <pc:sldMkLst>
          <pc:docMk/>
          <pc:sldMk cId="514186466" sldId="276"/>
        </pc:sldMkLst>
      </pc:sldChg>
      <pc:sldChg chg="addSp delSp modSp add mod setBg delDesignElem">
        <pc:chgData name="Youssef Fawzy" userId="f8beafc45e52e2b4" providerId="LiveId" clId="{1EAA6ACB-1646-4EF4-95C9-0BCB1B42EA46}" dt="2020-02-09T23:33:56.051" v="11057"/>
        <pc:sldMkLst>
          <pc:docMk/>
          <pc:sldMk cId="2191225965" sldId="276"/>
        </pc:sldMkLst>
        <pc:spChg chg="mod">
          <ac:chgData name="Youssef Fawzy" userId="f8beafc45e52e2b4" providerId="LiveId" clId="{1EAA6ACB-1646-4EF4-95C9-0BCB1B42EA46}" dt="2020-02-08T23:45:11.529" v="5294" actId="1076"/>
          <ac:spMkLst>
            <pc:docMk/>
            <pc:sldMk cId="2191225965" sldId="276"/>
            <ac:spMk id="2" creationId="{20618378-631A-4B8B-8812-9C3244C30BBF}"/>
          </ac:spMkLst>
        </pc:spChg>
        <pc:spChg chg="add del mod">
          <ac:chgData name="Youssef Fawzy" userId="f8beafc45e52e2b4" providerId="LiveId" clId="{1EAA6ACB-1646-4EF4-95C9-0BCB1B42EA46}" dt="2020-02-08T23:40:38.237" v="5252" actId="26606"/>
          <ac:spMkLst>
            <pc:docMk/>
            <pc:sldMk cId="2191225965" sldId="276"/>
            <ac:spMk id="3" creationId="{F7B64D9A-65C9-4FDB-9D93-CAF75FF081F5}"/>
          </ac:spMkLst>
        </pc:spChg>
        <pc:spChg chg="add mod">
          <ac:chgData name="Youssef Fawzy" userId="f8beafc45e52e2b4" providerId="LiveId" clId="{1EAA6ACB-1646-4EF4-95C9-0BCB1B42EA46}" dt="2020-02-09T00:29:17.038" v="6787" actId="14100"/>
          <ac:spMkLst>
            <pc:docMk/>
            <pc:sldMk cId="2191225965" sldId="276"/>
            <ac:spMk id="7" creationId="{F7B64D9A-65C9-4FDB-9D93-CAF75FF081F5}"/>
          </ac:spMkLst>
        </pc:spChg>
        <pc:spChg chg="add del">
          <ac:chgData name="Youssef Fawzy" userId="f8beafc45e52e2b4" providerId="LiveId" clId="{1EAA6ACB-1646-4EF4-95C9-0BCB1B42EA46}" dt="2020-02-08T23:42:29.401" v="5270" actId="26606"/>
          <ac:spMkLst>
            <pc:docMk/>
            <pc:sldMk cId="2191225965" sldId="276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2:29.401" v="5270" actId="26606"/>
          <ac:spMkLst>
            <pc:docMk/>
            <pc:sldMk cId="2191225965" sldId="276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5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7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9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4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6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8" creationId="{BFC00AF9-481B-4575-A3F3-2BAB2CB5F235}"/>
          </ac:spMkLst>
        </pc:spChg>
        <pc:graphicFrameChg chg="add del">
          <ac:chgData name="Youssef Fawzy" userId="f8beafc45e52e2b4" providerId="LiveId" clId="{1EAA6ACB-1646-4EF4-95C9-0BCB1B42EA46}" dt="2020-02-08T23:40:38.198" v="5251" actId="26606"/>
          <ac:graphicFrameMkLst>
            <pc:docMk/>
            <pc:sldMk cId="2191225965" sldId="276"/>
            <ac:graphicFrameMk id="5" creationId="{DF8AC916-9F07-4EC4-B44E-CAD893C3D612}"/>
          </ac:graphicFrameMkLst>
        </pc:graphicFrameChg>
      </pc:sldChg>
      <pc:sldChg chg="modSp add setBg">
        <pc:chgData name="Youssef Fawzy" userId="f8beafc45e52e2b4" providerId="LiveId" clId="{1EAA6ACB-1646-4EF4-95C9-0BCB1B42EA46}" dt="2020-02-09T23:34:01.241" v="11081"/>
        <pc:sldMkLst>
          <pc:docMk/>
          <pc:sldMk cId="1130414071" sldId="277"/>
        </pc:sldMkLst>
        <pc:spChg chg="mod">
          <ac:chgData name="Youssef Fawzy" userId="f8beafc45e52e2b4" providerId="LiveId" clId="{1EAA6ACB-1646-4EF4-95C9-0BCB1B42EA46}" dt="2020-02-09T00:47:13.061" v="7291" actId="13926"/>
          <ac:spMkLst>
            <pc:docMk/>
            <pc:sldMk cId="1130414071" sldId="277"/>
            <ac:spMk id="2" creationId="{20618378-631A-4B8B-8812-9C3244C30BBF}"/>
          </ac:spMkLst>
        </pc:spChg>
        <pc:spChg chg="mod">
          <ac:chgData name="Youssef Fawzy" userId="f8beafc45e52e2b4" providerId="LiveId" clId="{1EAA6ACB-1646-4EF4-95C9-0BCB1B42EA46}" dt="2020-02-09T01:41:11.347" v="8824" actId="20577"/>
          <ac:spMkLst>
            <pc:docMk/>
            <pc:sldMk cId="1130414071" sldId="277"/>
            <ac:spMk id="3" creationId="{F7B64D9A-65C9-4FDB-9D93-CAF75FF081F5}"/>
          </ac:spMkLst>
        </pc:spChg>
      </pc:sldChg>
      <pc:sldChg chg="addSp delSp modSp add">
        <pc:chgData name="Youssef Fawzy" userId="f8beafc45e52e2b4" providerId="LiveId" clId="{1EAA6ACB-1646-4EF4-95C9-0BCB1B42EA46}" dt="2020-02-03T22:52:06.470" v="1915" actId="122"/>
        <pc:sldMkLst>
          <pc:docMk/>
          <pc:sldMk cId="217958135" sldId="278"/>
        </pc:sldMkLst>
        <pc:spChg chg="mod">
          <ac:chgData name="Youssef Fawzy" userId="f8beafc45e52e2b4" providerId="LiveId" clId="{1EAA6ACB-1646-4EF4-95C9-0BCB1B42EA46}" dt="2020-02-03T22:52:06.470" v="1915" actId="122"/>
          <ac:spMkLst>
            <pc:docMk/>
            <pc:sldMk cId="217958135" sldId="278"/>
            <ac:spMk id="2" creationId="{CCC63B4F-D759-4FC1-A4ED-44CCCE34FBD9}"/>
          </ac:spMkLst>
        </pc:spChg>
        <pc:spChg chg="mod">
          <ac:chgData name="Youssef Fawzy" userId="f8beafc45e52e2b4" providerId="LiveId" clId="{1EAA6ACB-1646-4EF4-95C9-0BCB1B42EA46}" dt="2020-02-03T22:41:09.405" v="1524" actId="14100"/>
          <ac:spMkLst>
            <pc:docMk/>
            <pc:sldMk cId="217958135" sldId="278"/>
            <ac:spMk id="3" creationId="{CBFDD7C7-57EF-4CC4-A6B3-31985D448FD7}"/>
          </ac:spMkLst>
        </pc:spChg>
        <pc:spChg chg="add del mod">
          <ac:chgData name="Youssef Fawzy" userId="f8beafc45e52e2b4" providerId="LiveId" clId="{1EAA6ACB-1646-4EF4-95C9-0BCB1B42EA46}" dt="2020-02-03T22:40:13.460" v="1468"/>
          <ac:spMkLst>
            <pc:docMk/>
            <pc:sldMk cId="217958135" sldId="278"/>
            <ac:spMk id="6" creationId="{921AB347-35EB-4FA6-A5AF-4C005CA44FFF}"/>
          </ac:spMkLst>
        </pc:spChg>
        <pc:spChg chg="add del mod">
          <ac:chgData name="Youssef Fawzy" userId="f8beafc45e52e2b4" providerId="LiveId" clId="{1EAA6ACB-1646-4EF4-95C9-0BCB1B42EA46}" dt="2020-02-03T22:40:05.595" v="1464" actId="478"/>
          <ac:spMkLst>
            <pc:docMk/>
            <pc:sldMk cId="217958135" sldId="278"/>
            <ac:spMk id="10" creationId="{E797A10D-4BE2-48B1-AA8F-997D17FC10E9}"/>
          </ac:spMkLst>
        </pc:spChg>
        <pc:spChg chg="add del mod">
          <ac:chgData name="Youssef Fawzy" userId="f8beafc45e52e2b4" providerId="LiveId" clId="{1EAA6ACB-1646-4EF4-95C9-0BCB1B42EA46}" dt="2020-02-03T22:40:42.558" v="1488" actId="478"/>
          <ac:spMkLst>
            <pc:docMk/>
            <pc:sldMk cId="217958135" sldId="278"/>
            <ac:spMk id="11" creationId="{188D8E7E-C723-4ED7-BC66-EE745FB057C1}"/>
          </ac:spMkLst>
        </pc:spChg>
        <pc:picChg chg="add del mod modCrop">
          <ac:chgData name="Youssef Fawzy" userId="f8beafc45e52e2b4" providerId="LiveId" clId="{1EAA6ACB-1646-4EF4-95C9-0BCB1B42EA46}" dt="2020-02-03T22:41:01.194" v="1521" actId="1037"/>
          <ac:picMkLst>
            <pc:docMk/>
            <pc:sldMk cId="217958135" sldId="278"/>
            <ac:picMk id="5" creationId="{29F3BE2F-8279-4E2B-9F88-E7ED731CF46E}"/>
          </ac:picMkLst>
        </pc:picChg>
        <pc:picChg chg="add del mod">
          <ac:chgData name="Youssef Fawzy" userId="f8beafc45e52e2b4" providerId="LiveId" clId="{1EAA6ACB-1646-4EF4-95C9-0BCB1B42EA46}" dt="2020-02-03T22:40:06.211" v="1466" actId="931"/>
          <ac:picMkLst>
            <pc:docMk/>
            <pc:sldMk cId="217958135" sldId="278"/>
            <ac:picMk id="8" creationId="{121A2932-78E7-4BC6-90D5-8763ED150A1D}"/>
          </ac:picMkLst>
        </pc:picChg>
      </pc:sldChg>
      <pc:sldChg chg="addSp delSp modSp add mod setBg delDesignElem">
        <pc:chgData name="Youssef Fawzy" userId="f8beafc45e52e2b4" providerId="LiveId" clId="{1EAA6ACB-1646-4EF4-95C9-0BCB1B42EA46}" dt="2020-02-08T23:51:27.269" v="5491" actId="1037"/>
        <pc:sldMkLst>
          <pc:docMk/>
          <pc:sldMk cId="2893822375" sldId="279"/>
        </pc:sldMkLst>
        <pc:spChg chg="mo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2" creationId="{BF3A683A-D87C-4459-8327-F636CDEEC5A3}"/>
          </ac:spMkLst>
        </pc:spChg>
        <pc:spChg chg="del">
          <ac:chgData name="Youssef Fawzy" userId="f8beafc45e52e2b4" providerId="LiveId" clId="{1EAA6ACB-1646-4EF4-95C9-0BCB1B42EA46}" dt="2020-02-03T22:42:11.995" v="1541" actId="931"/>
          <ac:spMkLst>
            <pc:docMk/>
            <pc:sldMk cId="2893822375" sldId="279"/>
            <ac:spMk id="3" creationId="{3401C98D-A9C2-4DB7-BACE-BE4AB5340F19}"/>
          </ac:spMkLst>
        </pc:spChg>
        <pc:spChg chg="add del mod">
          <ac:chgData name="Youssef Fawzy" userId="f8beafc45e52e2b4" providerId="LiveId" clId="{1EAA6ACB-1646-4EF4-95C9-0BCB1B42EA46}" dt="2020-02-08T23:50:57.231" v="5466"/>
          <ac:spMkLst>
            <pc:docMk/>
            <pc:sldMk cId="2893822375" sldId="279"/>
            <ac:spMk id="3" creationId="{8F9A7CE9-3F8B-4AD9-928F-ED56D584F944}"/>
          </ac:spMkLst>
        </pc:spChg>
        <pc:spChg chg="add del mod">
          <ac:chgData name="Youssef Fawzy" userId="f8beafc45e52e2b4" providerId="LiveId" clId="{1EAA6ACB-1646-4EF4-95C9-0BCB1B42EA46}" dt="2020-02-08T23:50:56.111" v="5463"/>
          <ac:spMkLst>
            <pc:docMk/>
            <pc:sldMk cId="2893822375" sldId="279"/>
            <ac:spMk id="4" creationId="{E17600D0-1C75-4247-BF41-F2EAC45E0900}"/>
          </ac:spMkLst>
        </pc:spChg>
        <pc:spChg chg="del mod">
          <ac:chgData name="Youssef Fawzy" userId="f8beafc45e52e2b4" providerId="LiveId" clId="{1EAA6ACB-1646-4EF4-95C9-0BCB1B42EA46}" dt="2020-02-03T22:42:45.783" v="1546"/>
          <ac:spMkLst>
            <pc:docMk/>
            <pc:sldMk cId="2893822375" sldId="279"/>
            <ac:spMk id="4" creationId="{F55B0FF0-247C-493E-8708-0501A309F985}"/>
          </ac:spMkLst>
        </pc:spChg>
        <pc:spChg chg="add del mod">
          <ac:chgData name="Youssef Fawzy" userId="f8beafc45e52e2b4" providerId="LiveId" clId="{1EAA6ACB-1646-4EF4-95C9-0BCB1B42EA46}" dt="2020-02-03T22:43:42.911" v="1578"/>
          <ac:spMkLst>
            <pc:docMk/>
            <pc:sldMk cId="2893822375" sldId="279"/>
            <ac:spMk id="7" creationId="{948AB806-00E8-4DE1-9D94-A79B3E95B184}"/>
          </ac:spMkLst>
        </pc:spChg>
        <pc:spChg chg="add del mod">
          <ac:chgData name="Youssef Fawzy" userId="f8beafc45e52e2b4" providerId="LiveId" clId="{1EAA6ACB-1646-4EF4-95C9-0BCB1B42EA46}" dt="2020-02-03T22:45:26.850" v="1590"/>
          <ac:spMkLst>
            <pc:docMk/>
            <pc:sldMk cId="2893822375" sldId="279"/>
            <ac:spMk id="8" creationId="{BDEA3A93-CC00-4DC4-97D3-64493CD01C83}"/>
          </ac:spMkLst>
        </pc:spChg>
        <pc:spChg chg="add del mod">
          <ac:chgData name="Youssef Fawzy" userId="f8beafc45e52e2b4" providerId="LiveId" clId="{1EAA6ACB-1646-4EF4-95C9-0BCB1B42EA46}" dt="2020-02-03T22:46:35.989" v="1607" actId="478"/>
          <ac:spMkLst>
            <pc:docMk/>
            <pc:sldMk cId="2893822375" sldId="279"/>
            <ac:spMk id="9" creationId="{8A0EA3B9-E54A-484D-9438-14E91627402C}"/>
          </ac:spMkLst>
        </pc:spChg>
        <pc:spChg chg="add del mod">
          <ac:chgData name="Youssef Fawzy" userId="f8beafc45e52e2b4" providerId="LiveId" clId="{1EAA6ACB-1646-4EF4-95C9-0BCB1B42EA46}" dt="2020-02-03T22:45:40.186" v="1594" actId="478"/>
          <ac:spMkLst>
            <pc:docMk/>
            <pc:sldMk cId="2893822375" sldId="279"/>
            <ac:spMk id="11" creationId="{7F59E5B0-B2D7-4ABA-B932-87AA6D28D5FD}"/>
          </ac:spMkLst>
        </pc:spChg>
        <pc:spChg chg="add del mo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6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8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8T23:50:56.554" v="5464" actId="26606"/>
          <ac:spMkLst>
            <pc:docMk/>
            <pc:sldMk cId="2893822375" sldId="279"/>
            <ac:spMk id="19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8T23:50:56.554" v="5464" actId="26606"/>
          <ac:spMkLst>
            <pc:docMk/>
            <pc:sldMk cId="2893822375" sldId="279"/>
            <ac:spMk id="23" creationId="{75CF30C0-9394-4459-976E-2AA223FB125F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27" creationId="{75CF30C0-9394-4459-976E-2AA223FB125F}"/>
          </ac:spMkLst>
        </pc:spChg>
        <pc:picChg chg="add del mod modCrop">
          <ac:chgData name="Youssef Fawzy" userId="f8beafc45e52e2b4" providerId="LiveId" clId="{1EAA6ACB-1646-4EF4-95C9-0BCB1B42EA46}" dt="2020-02-03T22:45:38.712" v="1593" actId="478"/>
          <ac:picMkLst>
            <pc:docMk/>
            <pc:sldMk cId="2893822375" sldId="279"/>
            <ac:picMk id="6" creationId="{FA75B783-6C6B-4353-B9D0-4AE12433315C}"/>
          </ac:picMkLst>
        </pc:picChg>
        <pc:picChg chg="add mod ord modCrop">
          <ac:chgData name="Youssef Fawzy" userId="f8beafc45e52e2b4" providerId="LiveId" clId="{1EAA6ACB-1646-4EF4-95C9-0BCB1B42EA46}" dt="2020-02-08T23:51:27.269" v="5491" actId="1037"/>
          <ac:picMkLst>
            <pc:docMk/>
            <pc:sldMk cId="2893822375" sldId="279"/>
            <ac:picMk id="13" creationId="{37E06AAA-A109-4711-814D-387C1DB8F4E1}"/>
          </ac:picMkLst>
        </pc:picChg>
        <pc:cxnChg chg="add">
          <ac:chgData name="Youssef Fawzy" userId="f8beafc45e52e2b4" providerId="LiveId" clId="{1EAA6ACB-1646-4EF4-95C9-0BCB1B42EA46}" dt="2020-02-08T23:51:04.809" v="5468" actId="26606"/>
          <ac:cxnSpMkLst>
            <pc:docMk/>
            <pc:sldMk cId="2893822375" sldId="279"/>
            <ac:cxnSpMk id="17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8T23:50:56.554" v="5464" actId="26606"/>
          <ac:cxnSpMkLst>
            <pc:docMk/>
            <pc:sldMk cId="2893822375" sldId="279"/>
            <ac:cxnSpMk id="21" creationId="{EEB57AA8-F021-480C-A9E2-F89913313611}"/>
          </ac:cxnSpMkLst>
        </pc:cxnChg>
        <pc:cxnChg chg="add">
          <ac:chgData name="Youssef Fawzy" userId="f8beafc45e52e2b4" providerId="LiveId" clId="{1EAA6ACB-1646-4EF4-95C9-0BCB1B42EA46}" dt="2020-02-08T23:51:04.809" v="5468" actId="26606"/>
          <ac:cxnSpMkLst>
            <pc:docMk/>
            <pc:sldMk cId="2893822375" sldId="279"/>
            <ac:cxnSpMk id="25" creationId="{EEB57AA8-F021-480C-A9E2-F89913313611}"/>
          </ac:cxnSpMkLst>
        </pc:cxnChg>
      </pc:sldChg>
      <pc:sldChg chg="add del">
        <pc:chgData name="Youssef Fawzy" userId="f8beafc45e52e2b4" providerId="LiveId" clId="{1EAA6ACB-1646-4EF4-95C9-0BCB1B42EA46}" dt="2020-02-03T23:49:23.263" v="3781" actId="2696"/>
        <pc:sldMkLst>
          <pc:docMk/>
          <pc:sldMk cId="3207919762" sldId="280"/>
        </pc:sldMkLst>
      </pc:sldChg>
      <pc:sldChg chg="addSp delSp modSp add mod setBg">
        <pc:chgData name="Youssef Fawzy" userId="f8beafc45e52e2b4" providerId="LiveId" clId="{1EAA6ACB-1646-4EF4-95C9-0BCB1B42EA46}" dt="2020-02-08T23:53:43.461" v="5575" actId="20577"/>
        <pc:sldMkLst>
          <pc:docMk/>
          <pc:sldMk cId="873059420" sldId="281"/>
        </pc:sldMkLst>
        <pc:spChg chg="mo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8T23:53:43.461" v="5575" actId="20577"/>
          <ac:spMkLst>
            <pc:docMk/>
            <pc:sldMk cId="873059420" sldId="281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7" creationId="{75CF30C0-9394-4459-976E-2AA223FB125F}"/>
          </ac:spMkLst>
        </pc:spChg>
        <pc:picChg chg="add mod modCrop">
          <ac:chgData name="Youssef Fawzy" userId="f8beafc45e52e2b4" providerId="LiveId" clId="{1EAA6ACB-1646-4EF4-95C9-0BCB1B42EA46}" dt="2020-02-08T23:51:56.042" v="5492" actId="26606"/>
          <ac:picMkLst>
            <pc:docMk/>
            <pc:sldMk cId="873059420" sldId="281"/>
            <ac:picMk id="4" creationId="{759CB79F-E638-4DFD-AA06-769C12642327}"/>
          </ac:picMkLst>
        </pc:picChg>
        <pc:picChg chg="del">
          <ac:chgData name="Youssef Fawzy" userId="f8beafc45e52e2b4" providerId="LiveId" clId="{1EAA6ACB-1646-4EF4-95C9-0BCB1B42EA46}" dt="2020-02-03T22:52:24.864" v="1932" actId="478"/>
          <ac:picMkLst>
            <pc:docMk/>
            <pc:sldMk cId="873059420" sldId="281"/>
            <ac:picMk id="13" creationId="{37E06AAA-A109-4711-814D-387C1DB8F4E1}"/>
          </ac:picMkLst>
        </pc:picChg>
        <pc:cxnChg chg="add">
          <ac:chgData name="Youssef Fawzy" userId="f8beafc45e52e2b4" providerId="LiveId" clId="{1EAA6ACB-1646-4EF4-95C9-0BCB1B42EA46}" dt="2020-02-08T23:51:56.042" v="5492" actId="26606"/>
          <ac:cxnSpMkLst>
            <pc:docMk/>
            <pc:sldMk cId="873059420" sldId="281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1:56.042" v="5492" actId="26606"/>
          <ac:cxnSpMkLst>
            <pc:docMk/>
            <pc:sldMk cId="873059420" sldId="281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8T23:53:56.868" v="5579" actId="14100"/>
        <pc:sldMkLst>
          <pc:docMk/>
          <pc:sldMk cId="1306654050" sldId="282"/>
        </pc:sldMkLst>
        <pc:spChg chg="mo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8T23:53:56.868" v="5579" actId="14100"/>
          <ac:spMkLst>
            <pc:docMk/>
            <pc:sldMk cId="1306654050" sldId="282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2:30.633" v="5508" actId="14100"/>
          <ac:picMkLst>
            <pc:docMk/>
            <pc:sldMk cId="1306654050" sldId="282"/>
            <ac:picMk id="4" creationId="{759CB79F-E638-4DFD-AA06-769C12642327}"/>
          </ac:picMkLst>
        </pc:picChg>
        <pc:cxnChg chg="add">
          <ac:chgData name="Youssef Fawzy" userId="f8beafc45e52e2b4" providerId="LiveId" clId="{1EAA6ACB-1646-4EF4-95C9-0BCB1B42EA46}" dt="2020-02-08T23:52:00.706" v="5493" actId="26606"/>
          <ac:cxnSpMkLst>
            <pc:docMk/>
            <pc:sldMk cId="1306654050" sldId="282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2:00.706" v="5493" actId="26606"/>
          <ac:cxnSpMkLst>
            <pc:docMk/>
            <pc:sldMk cId="1306654050" sldId="282"/>
            <ac:cxnSpMk id="25" creationId="{EEB57AA8-F021-480C-A9E2-F89913313611}"/>
          </ac:cxnSpMkLst>
        </pc:cxnChg>
      </pc:sldChg>
      <pc:sldChg chg="addSp delSp modSp add mod setBg">
        <pc:chgData name="Youssef Fawzy" userId="f8beafc45e52e2b4" providerId="LiveId" clId="{1EAA6ACB-1646-4EF4-95C9-0BCB1B42EA46}" dt="2020-02-08T23:54:06.144" v="5580" actId="26606"/>
        <pc:sldMkLst>
          <pc:docMk/>
          <pc:sldMk cId="2646551298" sldId="283"/>
        </pc:sldMkLst>
        <pc:spChg chg="mo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7" creationId="{75CF30C0-9394-4459-976E-2AA223FB125F}"/>
          </ac:spMkLst>
        </pc:spChg>
        <pc:picChg chg="del">
          <ac:chgData name="Youssef Fawzy" userId="f8beafc45e52e2b4" providerId="LiveId" clId="{1EAA6ACB-1646-4EF4-95C9-0BCB1B42EA46}" dt="2020-02-03T23:00:58.320" v="2500" actId="478"/>
          <ac:picMkLst>
            <pc:docMk/>
            <pc:sldMk cId="2646551298" sldId="283"/>
            <ac:picMk id="4" creationId="{759CB79F-E638-4DFD-AA06-769C12642327}"/>
          </ac:picMkLst>
        </pc:picChg>
        <pc:picChg chg="add mod modCrop">
          <ac:chgData name="Youssef Fawzy" userId="f8beafc45e52e2b4" providerId="LiveId" clId="{1EAA6ACB-1646-4EF4-95C9-0BCB1B42EA46}" dt="2020-02-08T23:54:06.144" v="5580" actId="26606"/>
          <ac:picMkLst>
            <pc:docMk/>
            <pc:sldMk cId="2646551298" sldId="283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06.144" v="5580" actId="26606"/>
          <ac:cxnSpMkLst>
            <pc:docMk/>
            <pc:sldMk cId="2646551298" sldId="283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06.144" v="5580" actId="26606"/>
          <ac:cxnSpMkLst>
            <pc:docMk/>
            <pc:sldMk cId="2646551298" sldId="283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9T02:03:20.663" v="9772" actId="20577"/>
        <pc:sldMkLst>
          <pc:docMk/>
          <pc:sldMk cId="2930228607" sldId="284"/>
        </pc:sldMkLst>
        <pc:spChg chg="mo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9T02:03:20.663" v="9772" actId="20577"/>
          <ac:spMkLst>
            <pc:docMk/>
            <pc:sldMk cId="2930228607" sldId="284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3.237" v="5581" actId="26606"/>
          <ac:picMkLst>
            <pc:docMk/>
            <pc:sldMk cId="2930228607" sldId="284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3.237" v="5581" actId="26606"/>
          <ac:cxnSpMkLst>
            <pc:docMk/>
            <pc:sldMk cId="2930228607" sldId="284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3.237" v="5581" actId="26606"/>
          <ac:cxnSpMkLst>
            <pc:docMk/>
            <pc:sldMk cId="2930228607" sldId="284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9T02:03:07.980" v="9767" actId="20577"/>
        <pc:sldMkLst>
          <pc:docMk/>
          <pc:sldMk cId="3117880165" sldId="285"/>
        </pc:sldMkLst>
        <pc:spChg chg="mo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9T02:03:07.980" v="9767" actId="20577"/>
          <ac:spMkLst>
            <pc:docMk/>
            <pc:sldMk cId="3117880165" sldId="285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6.380" v="5582" actId="26606"/>
          <ac:picMkLst>
            <pc:docMk/>
            <pc:sldMk cId="3117880165" sldId="285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6.380" v="5582" actId="26606"/>
          <ac:cxnSpMkLst>
            <pc:docMk/>
            <pc:sldMk cId="3117880165" sldId="285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6.380" v="5582" actId="26606"/>
          <ac:cxnSpMkLst>
            <pc:docMk/>
            <pc:sldMk cId="3117880165" sldId="285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09T02:03:52.559" v="9815" actId="20577"/>
        <pc:sldMkLst>
          <pc:docMk/>
          <pc:sldMk cId="4001427733" sldId="286"/>
        </pc:sldMkLst>
        <pc:spChg chg="mo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09T02:03:52.559" v="9815" actId="20577"/>
          <ac:spMkLst>
            <pc:docMk/>
            <pc:sldMk cId="4001427733" sldId="286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9.065" v="5583" actId="26606"/>
          <ac:picMkLst>
            <pc:docMk/>
            <pc:sldMk cId="4001427733" sldId="286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9.065" v="5583" actId="26606"/>
          <ac:cxnSpMkLst>
            <pc:docMk/>
            <pc:sldMk cId="4001427733" sldId="286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9.065" v="5583" actId="26606"/>
          <ac:cxnSpMkLst>
            <pc:docMk/>
            <pc:sldMk cId="4001427733" sldId="286"/>
            <ac:cxnSpMk id="25" creationId="{EEB57AA8-F021-480C-A9E2-F89913313611}"/>
          </ac:cxnSpMkLst>
        </pc:cxnChg>
      </pc:sldChg>
      <pc:sldChg chg="addSp delSp modSp add del">
        <pc:chgData name="Youssef Fawzy" userId="f8beafc45e52e2b4" providerId="LiveId" clId="{1EAA6ACB-1646-4EF4-95C9-0BCB1B42EA46}" dt="2020-02-09T01:25:34.989" v="8123" actId="2696"/>
        <pc:sldMkLst>
          <pc:docMk/>
          <pc:sldMk cId="1515220473" sldId="287"/>
        </pc:sldMkLst>
        <pc:spChg chg="add del mod">
          <ac:chgData name="Youssef Fawzy" userId="f8beafc45e52e2b4" providerId="LiveId" clId="{1EAA6ACB-1646-4EF4-95C9-0BCB1B42EA46}" dt="2020-02-03T23:57:27.312" v="4075"/>
          <ac:spMkLst>
            <pc:docMk/>
            <pc:sldMk cId="1515220473" sldId="287"/>
            <ac:spMk id="2" creationId="{10B92AB7-8586-478B-BB86-6AAC52252D78}"/>
          </ac:spMkLst>
        </pc:spChg>
        <pc:spChg chg="add del mod">
          <ac:chgData name="Youssef Fawzy" userId="f8beafc45e52e2b4" providerId="LiveId" clId="{1EAA6ACB-1646-4EF4-95C9-0BCB1B42EA46}" dt="2020-02-03T23:57:27.312" v="4075"/>
          <ac:spMkLst>
            <pc:docMk/>
            <pc:sldMk cId="1515220473" sldId="287"/>
            <ac:spMk id="3" creationId="{2476C5AA-82F9-44B2-B4B9-2809E5161823}"/>
          </ac:spMkLst>
        </pc:spChg>
        <pc:spChg chg="add mod">
          <ac:chgData name="Youssef Fawzy" userId="f8beafc45e52e2b4" providerId="LiveId" clId="{1EAA6ACB-1646-4EF4-95C9-0BCB1B42EA46}" dt="2020-02-09T01:25:22.583" v="8115"/>
          <ac:spMkLst>
            <pc:docMk/>
            <pc:sldMk cId="1515220473" sldId="287"/>
            <ac:spMk id="4" creationId="{B782FE2C-B346-446B-B676-00DC16DE0617}"/>
          </ac:spMkLst>
        </pc:spChg>
        <pc:spChg chg="add del mod">
          <ac:chgData name="Youssef Fawzy" userId="f8beafc45e52e2b4" providerId="LiveId" clId="{1EAA6ACB-1646-4EF4-95C9-0BCB1B42EA46}" dt="2020-02-09T01:25:31.185" v="8120"/>
          <ac:spMkLst>
            <pc:docMk/>
            <pc:sldMk cId="1515220473" sldId="287"/>
            <ac:spMk id="5" creationId="{5CC8D265-81BF-47C1-8A7D-3D06F1F7AC9D}"/>
          </ac:spMkLst>
        </pc:spChg>
      </pc:sldChg>
      <pc:sldChg chg="addSp delSp modSp add del mod setBg setClrOvrMap delDesignElem">
        <pc:chgData name="Youssef Fawzy" userId="f8beafc45e52e2b4" providerId="LiveId" clId="{1EAA6ACB-1646-4EF4-95C9-0BCB1B42EA46}" dt="2020-02-08T23:19:31.193" v="4759" actId="2696"/>
        <pc:sldMkLst>
          <pc:docMk/>
          <pc:sldMk cId="452155967" sldId="288"/>
        </pc:sldMkLst>
        <pc:spChg chg="mod">
          <ac:chgData name="Youssef Fawzy" userId="f8beafc45e52e2b4" providerId="LiveId" clId="{1EAA6ACB-1646-4EF4-95C9-0BCB1B42EA46}" dt="2020-02-08T23:18:54.996" v="4745"/>
          <ac:spMkLst>
            <pc:docMk/>
            <pc:sldMk cId="452155967" sldId="288"/>
            <ac:spMk id="2" creationId="{20618378-631A-4B8B-8812-9C3244C30BBF}"/>
          </ac:spMkLst>
        </pc:spChg>
        <pc:spChg chg="add del">
          <ac:chgData name="Youssef Fawzy" userId="f8beafc45e52e2b4" providerId="LiveId" clId="{1EAA6ACB-1646-4EF4-95C9-0BCB1B42EA46}" dt="2020-02-08T17:20:54.099" v="4592" actId="26606"/>
          <ac:spMkLst>
            <pc:docMk/>
            <pc:sldMk cId="452155967" sldId="288"/>
            <ac:spMk id="8" creationId="{3741B58E-3B65-4A01-A276-975AB2CF8A08}"/>
          </ac:spMkLst>
        </pc:spChg>
        <pc:spChg chg="add del">
          <ac:chgData name="Youssef Fawzy" userId="f8beafc45e52e2b4" providerId="LiveId" clId="{1EAA6ACB-1646-4EF4-95C9-0BCB1B42EA46}" dt="2020-02-08T17:20:54.099" v="4592" actId="26606"/>
          <ac:spMkLst>
            <pc:docMk/>
            <pc:sldMk cId="452155967" sldId="288"/>
            <ac:spMk id="14" creationId="{7AAC67C3-831B-4AB1-A259-DFB839CAFAFC}"/>
          </ac:spMkLst>
        </pc:spChg>
        <pc:spChg chg="mod">
          <ac:chgData name="Youssef Fawzy" userId="f8beafc45e52e2b4" providerId="LiveId" clId="{1EAA6ACB-1646-4EF4-95C9-0BCB1B42EA46}" dt="2020-02-08T23:19:10.016" v="4755"/>
          <ac:spMkLst>
            <pc:docMk/>
            <pc:sldMk cId="452155967" sldId="288"/>
            <ac:spMk id="15" creationId="{F7B64D9A-65C9-4FDB-9D93-CAF75FF081F5}"/>
          </ac:spMkLst>
        </pc:spChg>
        <pc:spChg chg="add del">
          <ac:chgData name="Youssef Fawzy" userId="f8beafc45e52e2b4" providerId="LiveId" clId="{1EAA6ACB-1646-4EF4-95C9-0BCB1B42EA46}" dt="2020-02-08T17:20:52.611" v="4589" actId="26606"/>
          <ac:spMkLst>
            <pc:docMk/>
            <pc:sldMk cId="452155967" sldId="288"/>
            <ac:spMk id="20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17:20:52.611" v="4589" actId="26606"/>
          <ac:spMkLst>
            <pc:docMk/>
            <pc:sldMk cId="452155967" sldId="288"/>
            <ac:spMk id="24" creationId="{A14E4FB9-9BBF-47B3-A09F-01A3868E961D}"/>
          </ac:spMkLst>
        </pc:spChg>
        <pc:spChg chg="add del">
          <ac:chgData name="Youssef Fawzy" userId="f8beafc45e52e2b4" providerId="LiveId" clId="{1EAA6ACB-1646-4EF4-95C9-0BCB1B42EA46}" dt="2020-02-08T17:20:54.076" v="4591" actId="26606"/>
          <ac:spMkLst>
            <pc:docMk/>
            <pc:sldMk cId="452155967" sldId="288"/>
            <ac:spMk id="26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17:22:44.363" v="4642" actId="26606"/>
          <ac:spMkLst>
            <pc:docMk/>
            <pc:sldMk cId="452155967" sldId="288"/>
            <ac:spMk id="29" creationId="{F5FE1B2C-7BC1-4AE2-9A50-2A4A70A9D6A1}"/>
          </ac:spMkLst>
        </pc:spChg>
        <pc:spChg chg="add del">
          <ac:chgData name="Youssef Fawzy" userId="f8beafc45e52e2b4" providerId="LiveId" clId="{1EAA6ACB-1646-4EF4-95C9-0BCB1B42EA46}" dt="2020-02-08T17:22:44.363" v="4642" actId="26606"/>
          <ac:spMkLst>
            <pc:docMk/>
            <pc:sldMk cId="452155967" sldId="288"/>
            <ac:spMk id="30" creationId="{97E8244A-2C81-4C0E-A929-3EC8EFF35564}"/>
          </ac:spMkLst>
        </pc:spChg>
        <pc:spChg chg="add">
          <ac:chgData name="Youssef Fawzy" userId="f8beafc45e52e2b4" providerId="LiveId" clId="{1EAA6ACB-1646-4EF4-95C9-0BCB1B42EA46}" dt="2020-02-08T17:24:03.793" v="4655" actId="26606"/>
          <ac:spMkLst>
            <pc:docMk/>
            <pc:sldMk cId="452155967" sldId="288"/>
            <ac:spMk id="37" creationId="{13BCCAE5-A35B-4B66-A4A7-E23C34A403A4}"/>
          </ac:spMkLst>
        </pc:spChg>
        <pc:spChg chg="add del">
          <ac:chgData name="Youssef Fawzy" userId="f8beafc45e52e2b4" providerId="LiveId" clId="{1EAA6ACB-1646-4EF4-95C9-0BCB1B42EA46}" dt="2020-02-08T17:23:58.826" v="4654"/>
          <ac:spMkLst>
            <pc:docMk/>
            <pc:sldMk cId="452155967" sldId="288"/>
            <ac:spMk id="38" creationId="{13BCCAE5-A35B-4B66-A4A7-E23C34A403A4}"/>
          </ac:spMkLst>
        </pc:spChg>
        <pc:spChg chg="add del">
          <ac:chgData name="Youssef Fawzy" userId="f8beafc45e52e2b4" providerId="LiveId" clId="{1EAA6ACB-1646-4EF4-95C9-0BCB1B42EA46}" dt="2020-02-08T17:23:58.826" v="4654"/>
          <ac:spMkLst>
            <pc:docMk/>
            <pc:sldMk cId="452155967" sldId="288"/>
            <ac:spMk id="42" creationId="{9E4CE3CF-6887-4947-8090-EC10F183F2EA}"/>
          </ac:spMkLst>
        </pc:spChg>
        <pc:spChg chg="add">
          <ac:chgData name="Youssef Fawzy" userId="f8beafc45e52e2b4" providerId="LiveId" clId="{1EAA6ACB-1646-4EF4-95C9-0BCB1B42EA46}" dt="2020-02-08T17:24:03.793" v="4655" actId="26606"/>
          <ac:spMkLst>
            <pc:docMk/>
            <pc:sldMk cId="452155967" sldId="288"/>
            <ac:spMk id="44" creationId="{9E4CE3CF-6887-4947-8090-EC10F183F2EA}"/>
          </ac:spMkLst>
        </pc:spChg>
        <pc:picChg chg="add mod">
          <ac:chgData name="Youssef Fawzy" userId="f8beafc45e52e2b4" providerId="LiveId" clId="{1EAA6ACB-1646-4EF4-95C9-0BCB1B42EA46}" dt="2020-02-08T17:24:03.793" v="4655" actId="26606"/>
          <ac:picMkLst>
            <pc:docMk/>
            <pc:sldMk cId="452155967" sldId="288"/>
            <ac:picMk id="35" creationId="{FA367079-B1F2-4DC0-B918-EEAB1795F313}"/>
          </ac:picMkLst>
        </pc:picChg>
        <pc:cxnChg chg="add del">
          <ac:chgData name="Youssef Fawzy" userId="f8beafc45e52e2b4" providerId="LiveId" clId="{1EAA6ACB-1646-4EF4-95C9-0BCB1B42EA46}" dt="2020-02-08T17:20:52.611" v="4589" actId="26606"/>
          <ac:cxnSpMkLst>
            <pc:docMk/>
            <pc:sldMk cId="452155967" sldId="288"/>
            <ac:cxnSpMk id="22" creationId="{9F09C252-16FE-4557-AD6D-BB5CA773496C}"/>
          </ac:cxnSpMkLst>
        </pc:cxnChg>
        <pc:cxnChg chg="add del">
          <ac:chgData name="Youssef Fawzy" userId="f8beafc45e52e2b4" providerId="LiveId" clId="{1EAA6ACB-1646-4EF4-95C9-0BCB1B42EA46}" dt="2020-02-08T17:20:54.076" v="4591" actId="26606"/>
          <ac:cxnSpMkLst>
            <pc:docMk/>
            <pc:sldMk cId="452155967" sldId="288"/>
            <ac:cxnSpMk id="27" creationId="{9F09C252-16FE-4557-AD6D-BB5CA773496C}"/>
          </ac:cxnSpMkLst>
        </pc:cxnChg>
        <pc:cxnChg chg="add del">
          <ac:chgData name="Youssef Fawzy" userId="f8beafc45e52e2b4" providerId="LiveId" clId="{1EAA6ACB-1646-4EF4-95C9-0BCB1B42EA46}" dt="2020-02-08T17:22:44.363" v="4642" actId="26606"/>
          <ac:cxnSpMkLst>
            <pc:docMk/>
            <pc:sldMk cId="452155967" sldId="288"/>
            <ac:cxnSpMk id="31" creationId="{02CC3441-26B3-4381-B3DF-8AE3C288BC0D}"/>
          </ac:cxnSpMkLst>
        </pc:cxnChg>
        <pc:cxnChg chg="add">
          <ac:chgData name="Youssef Fawzy" userId="f8beafc45e52e2b4" providerId="LiveId" clId="{1EAA6ACB-1646-4EF4-95C9-0BCB1B42EA46}" dt="2020-02-08T17:24:03.793" v="4655" actId="26606"/>
          <ac:cxnSpMkLst>
            <pc:docMk/>
            <pc:sldMk cId="452155967" sldId="288"/>
            <ac:cxnSpMk id="39" creationId="{6987BDFB-DE64-4B56-B44F-45FAE19FA94E}"/>
          </ac:cxnSpMkLst>
        </pc:cxnChg>
        <pc:cxnChg chg="add del">
          <ac:chgData name="Youssef Fawzy" userId="f8beafc45e52e2b4" providerId="LiveId" clId="{1EAA6ACB-1646-4EF4-95C9-0BCB1B42EA46}" dt="2020-02-08T17:23:58.826" v="4654"/>
          <ac:cxnSpMkLst>
            <pc:docMk/>
            <pc:sldMk cId="452155967" sldId="288"/>
            <ac:cxnSpMk id="40" creationId="{6987BDFB-DE64-4B56-B44F-45FAE19FA94E}"/>
          </ac:cxnSpMkLst>
        </pc:cxnChg>
      </pc:sldChg>
      <pc:sldChg chg="modSp add del">
        <pc:chgData name="Youssef Fawzy" userId="f8beafc45e52e2b4" providerId="LiveId" clId="{1EAA6ACB-1646-4EF4-95C9-0BCB1B42EA46}" dt="2020-02-08T17:21:38.304" v="4613" actId="2696"/>
        <pc:sldMkLst>
          <pc:docMk/>
          <pc:sldMk cId="94049417" sldId="289"/>
        </pc:sldMkLst>
        <pc:spChg chg="mod">
          <ac:chgData name="Youssef Fawzy" userId="f8beafc45e52e2b4" providerId="LiveId" clId="{1EAA6ACB-1646-4EF4-95C9-0BCB1B42EA46}" dt="2020-02-08T17:21:27.694" v="4612" actId="20577"/>
          <ac:spMkLst>
            <pc:docMk/>
            <pc:sldMk cId="94049417" sldId="289"/>
            <ac:spMk id="3" creationId="{1417CD02-53C8-4875-98A3-C02EE0A333BE}"/>
          </ac:spMkLst>
        </pc:spChg>
      </pc:sldChg>
      <pc:sldChg chg="addSp delSp modSp add del">
        <pc:chgData name="Youssef Fawzy" userId="f8beafc45e52e2b4" providerId="LiveId" clId="{1EAA6ACB-1646-4EF4-95C9-0BCB1B42EA46}" dt="2020-02-08T17:22:17.428" v="4641" actId="2696"/>
        <pc:sldMkLst>
          <pc:docMk/>
          <pc:sldMk cId="1789250961" sldId="289"/>
        </pc:sldMkLst>
        <pc:spChg chg="del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2" creationId="{66CBB854-929D-4C95-80D8-9549FF358914}"/>
          </ac:spMkLst>
        </pc:spChg>
        <pc:spChg chg="del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3" creationId="{7DF3C460-CDEC-4893-8246-FABB0F64320F}"/>
          </ac:spMkLst>
        </pc:spChg>
        <pc:spChg chg="add mod">
          <ac:chgData name="Youssef Fawzy" userId="f8beafc45e52e2b4" providerId="LiveId" clId="{1EAA6ACB-1646-4EF4-95C9-0BCB1B42EA46}" dt="2020-02-08T17:22:08.182" v="4640" actId="20577"/>
          <ac:spMkLst>
            <pc:docMk/>
            <pc:sldMk cId="1789250961" sldId="289"/>
            <ac:spMk id="4" creationId="{4A6808A8-AE6C-44D0-AE67-E032A335A607}"/>
          </ac:spMkLst>
        </pc:spChg>
        <pc:spChg chg="add mod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5" creationId="{8C957AC0-1D21-4BBD-ADD4-B209B0F058A3}"/>
          </ac:spMkLst>
        </pc:spChg>
      </pc:sldChg>
      <pc:sldChg chg="modSp add del">
        <pc:chgData name="Youssef Fawzy" userId="f8beafc45e52e2b4" providerId="LiveId" clId="{1EAA6ACB-1646-4EF4-95C9-0BCB1B42EA46}" dt="2020-02-08T23:37:42.525" v="5134" actId="2696"/>
        <pc:sldMkLst>
          <pc:docMk/>
          <pc:sldMk cId="1824790337" sldId="289"/>
        </pc:sldMkLst>
        <pc:spChg chg="mod">
          <ac:chgData name="Youssef Fawzy" userId="f8beafc45e52e2b4" providerId="LiveId" clId="{1EAA6ACB-1646-4EF4-95C9-0BCB1B42EA46}" dt="2020-02-08T17:24:27.627" v="4669" actId="20577"/>
          <ac:spMkLst>
            <pc:docMk/>
            <pc:sldMk cId="1824790337" sldId="289"/>
            <ac:spMk id="2" creationId="{8DC5EFB7-C565-4BF9-929F-9A91676DEB6B}"/>
          </ac:spMkLst>
        </pc:spChg>
      </pc:sldChg>
      <pc:sldChg chg="addSp delSp modSp add del">
        <pc:chgData name="Youssef Fawzy" userId="f8beafc45e52e2b4" providerId="LiveId" clId="{1EAA6ACB-1646-4EF4-95C9-0BCB1B42EA46}" dt="2020-02-08T17:23:35.173" v="4652" actId="2696"/>
        <pc:sldMkLst>
          <pc:docMk/>
          <pc:sldMk cId="1858933074" sldId="289"/>
        </pc:sldMkLst>
        <pc:spChg chg="mod">
          <ac:chgData name="Youssef Fawzy" userId="f8beafc45e52e2b4" providerId="LiveId" clId="{1EAA6ACB-1646-4EF4-95C9-0BCB1B42EA46}" dt="2020-02-08T17:22:56.086" v="4649" actId="20577"/>
          <ac:spMkLst>
            <pc:docMk/>
            <pc:sldMk cId="1858933074" sldId="289"/>
            <ac:spMk id="2" creationId="{E6EF6D2D-6C0C-4B18-BB38-37D931A9B316}"/>
          </ac:spMkLst>
        </pc:spChg>
        <pc:spChg chg="del">
          <ac:chgData name="Youssef Fawzy" userId="f8beafc45e52e2b4" providerId="LiveId" clId="{1EAA6ACB-1646-4EF4-95C9-0BCB1B42EA46}" dt="2020-02-08T17:23:10.697" v="4650"/>
          <ac:spMkLst>
            <pc:docMk/>
            <pc:sldMk cId="1858933074" sldId="289"/>
            <ac:spMk id="3" creationId="{A23AB75A-69EA-4B80-AA27-906C1F635A9D}"/>
          </ac:spMkLst>
        </pc:spChg>
        <pc:spChg chg="add del mod">
          <ac:chgData name="Youssef Fawzy" userId="f8beafc45e52e2b4" providerId="LiveId" clId="{1EAA6ACB-1646-4EF4-95C9-0BCB1B42EA46}" dt="2020-02-08T17:23:10.697" v="4650"/>
          <ac:spMkLst>
            <pc:docMk/>
            <pc:sldMk cId="1858933074" sldId="289"/>
            <ac:spMk id="4" creationId="{CEF61D7D-6A97-4101-AACD-A37CA7A9063E}"/>
          </ac:spMkLst>
        </pc:spChg>
        <pc:spChg chg="add del mod">
          <ac:chgData name="Youssef Fawzy" userId="f8beafc45e52e2b4" providerId="LiveId" clId="{1EAA6ACB-1646-4EF4-95C9-0BCB1B42EA46}" dt="2020-02-08T17:23:20.247" v="4651"/>
          <ac:spMkLst>
            <pc:docMk/>
            <pc:sldMk cId="1858933074" sldId="289"/>
            <ac:spMk id="5" creationId="{CBC85AE8-66F5-426E-AD9A-C788499C860D}"/>
          </ac:spMkLst>
        </pc:spChg>
      </pc:sldChg>
      <pc:sldChg chg="modSp add del">
        <pc:chgData name="Youssef Fawzy" userId="f8beafc45e52e2b4" providerId="LiveId" clId="{1EAA6ACB-1646-4EF4-95C9-0BCB1B42EA46}" dt="2020-02-08T17:21:22.468" v="4604" actId="2696"/>
        <pc:sldMkLst>
          <pc:docMk/>
          <pc:sldMk cId="2834793623" sldId="289"/>
        </pc:sldMkLst>
        <pc:spChg chg="mod">
          <ac:chgData name="Youssef Fawzy" userId="f8beafc45e52e2b4" providerId="LiveId" clId="{1EAA6ACB-1646-4EF4-95C9-0BCB1B42EA46}" dt="2020-02-08T17:21:12.973" v="4603" actId="20577"/>
          <ac:spMkLst>
            <pc:docMk/>
            <pc:sldMk cId="2834793623" sldId="289"/>
            <ac:spMk id="2" creationId="{CB437B17-045C-47DB-B3CD-36E1A4454F22}"/>
          </ac:spMkLst>
        </pc:spChg>
      </pc:sldChg>
      <pc:sldChg chg="modSp add del">
        <pc:chgData name="Youssef Fawzy" userId="f8beafc45e52e2b4" providerId="LiveId" clId="{1EAA6ACB-1646-4EF4-95C9-0BCB1B42EA46}" dt="2020-02-08T17:25:48.556" v="4690" actId="2696"/>
        <pc:sldMkLst>
          <pc:docMk/>
          <pc:sldMk cId="879837175" sldId="290"/>
        </pc:sldMkLst>
        <pc:spChg chg="mod">
          <ac:chgData name="Youssef Fawzy" userId="f8beafc45e52e2b4" providerId="LiveId" clId="{1EAA6ACB-1646-4EF4-95C9-0BCB1B42EA46}" dt="2020-02-08T17:25:36.300" v="4689" actId="20577"/>
          <ac:spMkLst>
            <pc:docMk/>
            <pc:sldMk cId="879837175" sldId="290"/>
            <ac:spMk id="2" creationId="{9FC61DDA-99A2-48F7-A0A9-17AC3B1F9FD5}"/>
          </ac:spMkLst>
        </pc:spChg>
      </pc:sldChg>
      <pc:sldChg chg="addSp delSp modSp add del mod setBg setClrOvrMap">
        <pc:chgData name="Youssef Fawzy" userId="f8beafc45e52e2b4" providerId="LiveId" clId="{1EAA6ACB-1646-4EF4-95C9-0BCB1B42EA46}" dt="2020-02-08T23:19:39.140" v="4760" actId="2696"/>
        <pc:sldMkLst>
          <pc:docMk/>
          <pc:sldMk cId="1792540227" sldId="290"/>
        </pc:sldMkLst>
        <pc:spChg chg="mod">
          <ac:chgData name="Youssef Fawzy" userId="f8beafc45e52e2b4" providerId="LiveId" clId="{1EAA6ACB-1646-4EF4-95C9-0BCB1B42EA46}" dt="2020-02-08T23:09:02.847" v="4710" actId="26606"/>
          <ac:spMkLst>
            <pc:docMk/>
            <pc:sldMk cId="1792540227" sldId="290"/>
            <ac:spMk id="2" creationId="{56DEA92D-A9CB-4870-89A3-D53947100C9E}"/>
          </ac:spMkLst>
        </pc:spChg>
        <pc:spChg chg="add del mod">
          <ac:chgData name="Youssef Fawzy" userId="f8beafc45e52e2b4" providerId="LiveId" clId="{1EAA6ACB-1646-4EF4-95C9-0BCB1B42EA46}" dt="2020-02-08T23:09:02.847" v="4710" actId="26606"/>
          <ac:spMkLst>
            <pc:docMk/>
            <pc:sldMk cId="1792540227" sldId="290"/>
            <ac:spMk id="3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7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12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08:44.811" v="4701" actId="26606"/>
          <ac:spMkLst>
            <pc:docMk/>
            <pc:sldMk cId="1792540227" sldId="290"/>
            <ac:spMk id="14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8:44.811" v="4701" actId="26606"/>
          <ac:spMkLst>
            <pc:docMk/>
            <pc:sldMk cId="1792540227" sldId="290"/>
            <ac:spMk id="15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8:47.684" v="4703" actId="26606"/>
          <ac:spMkLst>
            <pc:docMk/>
            <pc:sldMk cId="1792540227" sldId="290"/>
            <ac:spMk id="18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23:08:47.684" v="4703" actId="26606"/>
          <ac:spMkLst>
            <pc:docMk/>
            <pc:sldMk cId="1792540227" sldId="290"/>
            <ac:spMk id="20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53.242" v="4705" actId="26606"/>
          <ac:spMkLst>
            <pc:docMk/>
            <pc:sldMk cId="1792540227" sldId="290"/>
            <ac:spMk id="22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8:53.242" v="4705" actId="26606"/>
          <ac:spMkLst>
            <pc:docMk/>
            <pc:sldMk cId="1792540227" sldId="290"/>
            <ac:spMk id="23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9:01.131" v="4707" actId="26606"/>
          <ac:spMkLst>
            <pc:docMk/>
            <pc:sldMk cId="1792540227" sldId="290"/>
            <ac:spMk id="26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9:01.131" v="4707" actId="26606"/>
          <ac:spMkLst>
            <pc:docMk/>
            <pc:sldMk cId="1792540227" sldId="290"/>
            <ac:spMk id="27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0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1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2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3" creationId="{BFC00AF9-481B-4575-A3F3-2BAB2CB5F235}"/>
          </ac:spMkLst>
        </pc:spChg>
        <pc:graphicFrameChg chg="add del">
          <ac:chgData name="Youssef Fawzy" userId="f8beafc45e52e2b4" providerId="LiveId" clId="{1EAA6ACB-1646-4EF4-95C9-0BCB1B42EA46}" dt="2020-02-08T23:08:40.337" v="4697" actId="26606"/>
          <ac:graphicFrameMkLst>
            <pc:docMk/>
            <pc:sldMk cId="1792540227" sldId="290"/>
            <ac:graphicFrameMk id="5" creationId="{88A809DB-0379-439B-9FAD-FBCC65D2A592}"/>
          </ac:graphicFrameMkLst>
        </pc:graphicFrameChg>
        <pc:graphicFrameChg chg="add del">
          <ac:chgData name="Youssef Fawzy" userId="f8beafc45e52e2b4" providerId="LiveId" clId="{1EAA6ACB-1646-4EF4-95C9-0BCB1B42EA46}" dt="2020-02-08T23:08:44.811" v="4701" actId="26606"/>
          <ac:graphicFrameMkLst>
            <pc:docMk/>
            <pc:sldMk cId="1792540227" sldId="290"/>
            <ac:graphicFrameMk id="16" creationId="{DB48F201-CC1D-4D68-A813-5F3EE61F2D36}"/>
          </ac:graphicFrameMkLst>
        </pc:graphicFrameChg>
        <pc:graphicFrameChg chg="add del">
          <ac:chgData name="Youssef Fawzy" userId="f8beafc45e52e2b4" providerId="LiveId" clId="{1EAA6ACB-1646-4EF4-95C9-0BCB1B42EA46}" dt="2020-02-08T23:08:53.242" v="4705" actId="26606"/>
          <ac:graphicFrameMkLst>
            <pc:docMk/>
            <pc:sldMk cId="1792540227" sldId="290"/>
            <ac:graphicFrameMk id="24" creationId="{DB48F201-CC1D-4D68-A813-5F3EE61F2D36}"/>
          </ac:graphicFrameMkLst>
        </pc:graphicFrameChg>
        <pc:graphicFrameChg chg="add del">
          <ac:chgData name="Youssef Fawzy" userId="f8beafc45e52e2b4" providerId="LiveId" clId="{1EAA6ACB-1646-4EF4-95C9-0BCB1B42EA46}" dt="2020-02-08T23:09:01.131" v="4707" actId="26606"/>
          <ac:graphicFrameMkLst>
            <pc:docMk/>
            <pc:sldMk cId="1792540227" sldId="290"/>
            <ac:graphicFrameMk id="28" creationId="{10FCC658-EEB9-458F-A3B8-E7F26367D1E8}"/>
          </ac:graphicFrameMkLst>
        </pc:graphicFrameChg>
        <pc:graphicFrameChg chg="add">
          <ac:chgData name="Youssef Fawzy" userId="f8beafc45e52e2b4" providerId="LiveId" clId="{1EAA6ACB-1646-4EF4-95C9-0BCB1B42EA46}" dt="2020-02-08T23:09:02.847" v="4710" actId="26606"/>
          <ac:graphicFrameMkLst>
            <pc:docMk/>
            <pc:sldMk cId="1792540227" sldId="290"/>
            <ac:graphicFrameMk id="35" creationId="{88A809DB-0379-439B-9FAD-FBCC65D2A592}"/>
          </ac:graphicFrameMkLst>
        </pc:graphicFrameChg>
        <pc:cxnChg chg="add del">
          <ac:chgData name="Youssef Fawzy" userId="f8beafc45e52e2b4" providerId="LiveId" clId="{1EAA6ACB-1646-4EF4-95C9-0BCB1B42EA46}" dt="2020-02-08T23:08:47.684" v="4703" actId="26606"/>
          <ac:cxnSpMkLst>
            <pc:docMk/>
            <pc:sldMk cId="1792540227" sldId="290"/>
            <ac:cxnSpMk id="19" creationId="{9F09C252-16FE-4557-AD6D-BB5CA773496C}"/>
          </ac:cxnSpMkLst>
        </pc:cxnChg>
      </pc:sldChg>
      <pc:sldChg chg="delSp modSp add del">
        <pc:chgData name="Youssef Fawzy" userId="f8beafc45e52e2b4" providerId="LiveId" clId="{1EAA6ACB-1646-4EF4-95C9-0BCB1B42EA46}" dt="2020-02-08T17:25:12.994" v="4680" actId="2696"/>
        <pc:sldMkLst>
          <pc:docMk/>
          <pc:sldMk cId="3969381707" sldId="290"/>
        </pc:sldMkLst>
        <pc:spChg chg="mod">
          <ac:chgData name="Youssef Fawzy" userId="f8beafc45e52e2b4" providerId="LiveId" clId="{1EAA6ACB-1646-4EF4-95C9-0BCB1B42EA46}" dt="2020-02-08T17:24:47.982" v="4678" actId="20577"/>
          <ac:spMkLst>
            <pc:docMk/>
            <pc:sldMk cId="3969381707" sldId="290"/>
            <ac:spMk id="2" creationId="{9790D2D2-EF38-4D47-BEBE-7A784DF36022}"/>
          </ac:spMkLst>
        </pc:spChg>
        <pc:spChg chg="del">
          <ac:chgData name="Youssef Fawzy" userId="f8beafc45e52e2b4" providerId="LiveId" clId="{1EAA6ACB-1646-4EF4-95C9-0BCB1B42EA46}" dt="2020-02-08T17:25:02.044" v="4679"/>
          <ac:spMkLst>
            <pc:docMk/>
            <pc:sldMk cId="3969381707" sldId="290"/>
            <ac:spMk id="3" creationId="{90670F52-A47C-45FF-BB17-81F266A7B493}"/>
          </ac:spMkLst>
        </pc:spChg>
      </pc:sldChg>
      <pc:sldChg chg="modSp add del">
        <pc:chgData name="Youssef Fawzy" userId="f8beafc45e52e2b4" providerId="LiveId" clId="{1EAA6ACB-1646-4EF4-95C9-0BCB1B42EA46}" dt="2020-02-08T23:12:11.009" v="4731" actId="2696"/>
        <pc:sldMkLst>
          <pc:docMk/>
          <pc:sldMk cId="303835547" sldId="291"/>
        </pc:sldMkLst>
        <pc:spChg chg="mod">
          <ac:chgData name="Youssef Fawzy" userId="f8beafc45e52e2b4" providerId="LiveId" clId="{1EAA6ACB-1646-4EF4-95C9-0BCB1B42EA46}" dt="2020-02-08T23:09:46.707" v="4724" actId="20577"/>
          <ac:spMkLst>
            <pc:docMk/>
            <pc:sldMk cId="303835547" sldId="291"/>
            <ac:spMk id="2" creationId="{D9401B1B-B805-4845-977C-3592B73CB1F4}"/>
          </ac:spMkLst>
        </pc:spChg>
        <pc:spChg chg="mod">
          <ac:chgData name="Youssef Fawzy" userId="f8beafc45e52e2b4" providerId="LiveId" clId="{1EAA6ACB-1646-4EF4-95C9-0BCB1B42EA46}" dt="2020-02-08T23:10:03.435" v="4730" actId="20577"/>
          <ac:spMkLst>
            <pc:docMk/>
            <pc:sldMk cId="303835547" sldId="291"/>
            <ac:spMk id="3" creationId="{1DBC6877-D562-4B9C-91B6-7A89EC1745DC}"/>
          </ac:spMkLst>
        </pc:spChg>
      </pc:sldChg>
      <pc:sldChg chg="modSp add setBg">
        <pc:chgData name="Youssef Fawzy" userId="f8beafc45e52e2b4" providerId="LiveId" clId="{1EAA6ACB-1646-4EF4-95C9-0BCB1B42EA46}" dt="2020-02-08T23:19:27.424" v="4758" actId="1076"/>
        <pc:sldMkLst>
          <pc:docMk/>
          <pc:sldMk cId="1028721662" sldId="291"/>
        </pc:sldMkLst>
        <pc:spChg chg="mod">
          <ac:chgData name="Youssef Fawzy" userId="f8beafc45e52e2b4" providerId="LiveId" clId="{1EAA6ACB-1646-4EF4-95C9-0BCB1B42EA46}" dt="2020-02-08T23:19:05.918" v="4753" actId="20577"/>
          <ac:spMkLst>
            <pc:docMk/>
            <pc:sldMk cId="1028721662" sldId="291"/>
            <ac:spMk id="2" creationId="{1298070F-9756-4A4E-A797-C9EA0803DE6B}"/>
          </ac:spMkLst>
        </pc:spChg>
        <pc:spChg chg="mod">
          <ac:chgData name="Youssef Fawzy" userId="f8beafc45e52e2b4" providerId="LiveId" clId="{1EAA6ACB-1646-4EF4-95C9-0BCB1B42EA46}" dt="2020-02-08T23:19:27.424" v="4758" actId="1076"/>
          <ac:spMkLst>
            <pc:docMk/>
            <pc:sldMk cId="1028721662" sldId="291"/>
            <ac:spMk id="3" creationId="{114C29B6-8822-4863-9FFC-80FAC2BF3F8E}"/>
          </ac:spMkLst>
        </pc:spChg>
      </pc:sldChg>
      <pc:sldChg chg="modSp add del">
        <pc:chgData name="Youssef Fawzy" userId="f8beafc45e52e2b4" providerId="LiveId" clId="{1EAA6ACB-1646-4EF4-95C9-0BCB1B42EA46}" dt="2020-02-08T23:09:40.843" v="4717" actId="2696"/>
        <pc:sldMkLst>
          <pc:docMk/>
          <pc:sldMk cId="3311916599" sldId="291"/>
        </pc:sldMkLst>
        <pc:spChg chg="mod">
          <ac:chgData name="Youssef Fawzy" userId="f8beafc45e52e2b4" providerId="LiveId" clId="{1EAA6ACB-1646-4EF4-95C9-0BCB1B42EA46}" dt="2020-02-08T23:09:32.108" v="4716" actId="20577"/>
          <ac:spMkLst>
            <pc:docMk/>
            <pc:sldMk cId="3311916599" sldId="291"/>
            <ac:spMk id="2" creationId="{20453512-02B6-412F-97F3-CD125DD25AED}"/>
          </ac:spMkLst>
        </pc:spChg>
      </pc:sldChg>
      <pc:sldChg chg="addSp delSp modSp add setBg">
        <pc:chgData name="Youssef Fawzy" userId="f8beafc45e52e2b4" providerId="LiveId" clId="{1EAA6ACB-1646-4EF4-95C9-0BCB1B42EA46}" dt="2020-02-09T01:55:44.788" v="9505" actId="20577"/>
        <pc:sldMkLst>
          <pc:docMk/>
          <pc:sldMk cId="3243826963" sldId="292"/>
        </pc:sldMkLst>
        <pc:spChg chg="add mod">
          <ac:chgData name="Youssef Fawzy" userId="f8beafc45e52e2b4" providerId="LiveId" clId="{1EAA6ACB-1646-4EF4-95C9-0BCB1B42EA46}" dt="2020-02-08T23:36:05.942" v="5133" actId="11"/>
          <ac:spMkLst>
            <pc:docMk/>
            <pc:sldMk cId="3243826963" sldId="292"/>
            <ac:spMk id="3" creationId="{7A048A6F-62F5-4F91-8B24-0F77C3C333B0}"/>
          </ac:spMkLst>
        </pc:spChg>
        <pc:spChg chg="add mod">
          <ac:chgData name="Youssef Fawzy" userId="f8beafc45e52e2b4" providerId="LiveId" clId="{1EAA6ACB-1646-4EF4-95C9-0BCB1B42EA46}" dt="2020-02-09T01:11:28.378" v="8101" actId="1038"/>
          <ac:spMkLst>
            <pc:docMk/>
            <pc:sldMk cId="3243826963" sldId="292"/>
            <ac:spMk id="4" creationId="{BA0004A0-2372-4ACF-8F65-F7179C5AB331}"/>
          </ac:spMkLst>
        </pc:spChg>
        <pc:spChg chg="add mod">
          <ac:chgData name="Youssef Fawzy" userId="f8beafc45e52e2b4" providerId="LiveId" clId="{1EAA6ACB-1646-4EF4-95C9-0BCB1B42EA46}" dt="2020-02-09T01:35:25.070" v="8619" actId="20577"/>
          <ac:spMkLst>
            <pc:docMk/>
            <pc:sldMk cId="3243826963" sldId="292"/>
            <ac:spMk id="5" creationId="{46F40806-BC2F-4827-A5C1-4CA306D5899E}"/>
          </ac:spMkLst>
        </pc:spChg>
        <pc:graphicFrameChg chg="add del mod">
          <ac:chgData name="Youssef Fawzy" userId="f8beafc45e52e2b4" providerId="LiveId" clId="{1EAA6ACB-1646-4EF4-95C9-0BCB1B42EA46}" dt="2020-02-09T01:55:44.788" v="9505" actId="20577"/>
          <ac:graphicFrameMkLst>
            <pc:docMk/>
            <pc:sldMk cId="3243826963" sldId="292"/>
            <ac:graphicFrameMk id="2" creationId="{93B9B5C5-36F1-4F20-9138-1A3DD822BA9A}"/>
          </ac:graphicFrameMkLst>
        </pc:graphicFrameChg>
      </pc:sldChg>
      <pc:sldChg chg="addSp delSp modSp add mod setBg setClrOvrMap">
        <pc:chgData name="Youssef Fawzy" userId="f8beafc45e52e2b4" providerId="LiveId" clId="{1EAA6ACB-1646-4EF4-95C9-0BCB1B42EA46}" dt="2020-02-10T00:04:30.860" v="11096" actId="313"/>
        <pc:sldMkLst>
          <pc:docMk/>
          <pc:sldMk cId="2205083103" sldId="293"/>
        </pc:sldMkLst>
        <pc:spChg chg="mod ord">
          <ac:chgData name="Youssef Fawzy" userId="f8beafc45e52e2b4" providerId="LiveId" clId="{1EAA6ACB-1646-4EF4-95C9-0BCB1B42EA46}" dt="2020-02-09T00:24:20.809" v="6746" actId="14100"/>
          <ac:spMkLst>
            <pc:docMk/>
            <pc:sldMk cId="2205083103" sldId="293"/>
            <ac:spMk id="2" creationId="{5AE4C186-900E-4D87-8756-429910376D38}"/>
          </ac:spMkLst>
        </pc:spChg>
        <pc:spChg chg="del mod">
          <ac:chgData name="Youssef Fawzy" userId="f8beafc45e52e2b4" providerId="LiveId" clId="{1EAA6ACB-1646-4EF4-95C9-0BCB1B42EA46}" dt="2020-02-08T23:56:42.850" v="5586" actId="931"/>
          <ac:spMkLst>
            <pc:docMk/>
            <pc:sldMk cId="2205083103" sldId="293"/>
            <ac:spMk id="3" creationId="{15474489-3BD7-49D7-AA23-1DB48AEB4FA7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12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57:05.208" v="5603" actId="26606"/>
          <ac:spMkLst>
            <pc:docMk/>
            <pc:sldMk cId="2205083103" sldId="293"/>
            <ac:spMk id="14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57:05.208" v="5603" actId="26606"/>
          <ac:spMkLst>
            <pc:docMk/>
            <pc:sldMk cId="2205083103" sldId="293"/>
            <ac:spMk id="15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56:57.518" v="5596" actId="26606"/>
          <ac:spMkLst>
            <pc:docMk/>
            <pc:sldMk cId="2205083103" sldId="293"/>
            <ac:spMk id="20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21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8T23:56:57.518" v="5596" actId="26606"/>
          <ac:spMkLst>
            <pc:docMk/>
            <pc:sldMk cId="2205083103" sldId="293"/>
            <ac:spMk id="23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27" creationId="{7A3E0404-86A9-40FA-8DB8-302414EE2D9E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28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30" creationId="{0A70FE4F-CB73-4D9C-82DF-A60DD6298365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3" creationId="{C29A556F-7A49-46B7-A1C2-C0280C89582F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4" creationId="{548B4202-DCD5-4F8C-B481-743A989A9DFF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5" creationId="{8EE702CF-91CE-4661-ACBF-3C8160D1B433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6" creationId="{C22DE4C3-F301-467F-AA92-57A8FB1523E0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3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0" creationId="{864368D9-CFA5-4FA5-9827-E85ABB06AE0A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1" creationId="{E8350641-A3AB-4935-B5AC-0EFDA33CC586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2" creationId="{7BB160A6-D066-4784-8F8D-82317C56CA87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3" creationId="{608DCF33-68FE-41F6-8FE6-5D78CD672FEC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4" creationId="{9A138FA2-E3B7-4628-A42E-E12124B2CC4B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5" creationId="{B4497DB8-50D5-463A-A082-4502A2D31507}"/>
          </ac:spMkLst>
        </pc:spChg>
        <pc:spChg chg="add del">
          <ac:chgData name="Youssef Fawzy" userId="f8beafc45e52e2b4" providerId="LiveId" clId="{1EAA6ACB-1646-4EF4-95C9-0BCB1B42EA46}" dt="2020-02-08T23:59:36.664" v="5646" actId="26606"/>
          <ac:spMkLst>
            <pc:docMk/>
            <pc:sldMk cId="2205083103" sldId="293"/>
            <ac:spMk id="47" creationId="{E844E128-FF69-4E9F-8327-6B504B3C5AE1}"/>
          </ac:spMkLst>
        </pc:spChg>
        <pc:spChg chg="add mod">
          <ac:chgData name="Youssef Fawzy" userId="f8beafc45e52e2b4" providerId="LiveId" clId="{1EAA6ACB-1646-4EF4-95C9-0BCB1B42EA46}" dt="2020-02-10T00:04:30.860" v="11096" actId="313"/>
          <ac:spMkLst>
            <pc:docMk/>
            <pc:sldMk cId="2205083103" sldId="293"/>
            <ac:spMk id="49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8T23:59:23.845" v="5643" actId="26606"/>
          <ac:spMkLst>
            <pc:docMk/>
            <pc:sldMk cId="2205083103" sldId="293"/>
            <ac:spMk id="54" creationId="{873ECEC8-0F24-45B8-950F-35FC94BCEAC8}"/>
          </ac:spMkLst>
        </pc:spChg>
        <pc:spChg chg="add del">
          <ac:chgData name="Youssef Fawzy" userId="f8beafc45e52e2b4" providerId="LiveId" clId="{1EAA6ACB-1646-4EF4-95C9-0BCB1B42EA46}" dt="2020-02-08T23:59:23.845" v="5643" actId="26606"/>
          <ac:spMkLst>
            <pc:docMk/>
            <pc:sldMk cId="2205083103" sldId="293"/>
            <ac:spMk id="58" creationId="{8B53612E-ADB2-4457-9688-89506397AF28}"/>
          </ac:spMkLst>
        </pc:spChg>
        <pc:spChg chg="add del">
          <ac:chgData name="Youssef Fawzy" userId="f8beafc45e52e2b4" providerId="LiveId" clId="{1EAA6ACB-1646-4EF4-95C9-0BCB1B42EA46}" dt="2020-02-08T23:59:36.637" v="5645" actId="26606"/>
          <ac:spMkLst>
            <pc:docMk/>
            <pc:sldMk cId="2205083103" sldId="293"/>
            <ac:spMk id="60" creationId="{39B4056F-1959-4627-A683-77F6C0603FCD}"/>
          </ac:spMkLst>
        </pc:spChg>
        <pc:spChg chg="add del">
          <ac:chgData name="Youssef Fawzy" userId="f8beafc45e52e2b4" providerId="LiveId" clId="{1EAA6ACB-1646-4EF4-95C9-0BCB1B42EA46}" dt="2020-02-08T23:59:36.637" v="5645" actId="26606"/>
          <ac:spMkLst>
            <pc:docMk/>
            <pc:sldMk cId="2205083103" sldId="293"/>
            <ac:spMk id="61" creationId="{D8D7349B-C9FA-4FCE-A1FF-948F460A3A9A}"/>
          </ac:spMkLst>
        </pc:spChg>
        <pc:spChg chg="add del">
          <ac:chgData name="Youssef Fawzy" userId="f8beafc45e52e2b4" providerId="LiveId" clId="{1EAA6ACB-1646-4EF4-95C9-0BCB1B42EA46}" dt="2020-02-09T00:03:51.309" v="5817" actId="26606"/>
          <ac:spMkLst>
            <pc:docMk/>
            <pc:sldMk cId="2205083103" sldId="293"/>
            <ac:spMk id="64" creationId="{0AB6E427-3F73-4C06-A5D5-AE52C3883B50}"/>
          </ac:spMkLst>
        </pc:spChg>
        <pc:spChg chg="add del">
          <ac:chgData name="Youssef Fawzy" userId="f8beafc45e52e2b4" providerId="LiveId" clId="{1EAA6ACB-1646-4EF4-95C9-0BCB1B42EA46}" dt="2020-02-09T00:03:51.309" v="5817" actId="26606"/>
          <ac:spMkLst>
            <pc:docMk/>
            <pc:sldMk cId="2205083103" sldId="293"/>
            <ac:spMk id="65" creationId="{D8C9BDAA-0390-4B39-9B5C-BC95E5120DA4}"/>
          </ac:spMkLst>
        </pc:spChg>
        <pc:spChg chg="add del">
          <ac:chgData name="Youssef Fawzy" userId="f8beafc45e52e2b4" providerId="LiveId" clId="{1EAA6ACB-1646-4EF4-95C9-0BCB1B42EA46}" dt="2020-02-09T00:03:35.996" v="5812" actId="26606"/>
          <ac:spMkLst>
            <pc:docMk/>
            <pc:sldMk cId="2205083103" sldId="293"/>
            <ac:spMk id="71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6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7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8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03:51.293" v="5816" actId="26606"/>
          <ac:spMkLst>
            <pc:docMk/>
            <pc:sldMk cId="2205083103" sldId="293"/>
            <ac:spMk id="80" creationId="{0AB6E427-3F73-4C06-A5D5-AE52C3883B50}"/>
          </ac:spMkLst>
        </pc:spChg>
        <pc:spChg chg="add del">
          <ac:chgData name="Youssef Fawzy" userId="f8beafc45e52e2b4" providerId="LiveId" clId="{1EAA6ACB-1646-4EF4-95C9-0BCB1B42EA46}" dt="2020-02-09T00:03:51.293" v="5816" actId="26606"/>
          <ac:spMkLst>
            <pc:docMk/>
            <pc:sldMk cId="2205083103" sldId="293"/>
            <ac:spMk id="81" creationId="{D8C9BDAA-0390-4B39-9B5C-BC95E5120DA4}"/>
          </ac:spMkLst>
        </pc:spChg>
        <pc:spChg chg="add del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84" creationId="{E844E128-FF69-4E9F-8327-6B504B3C5AE1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0" creationId="{990D0034-F768-41E7-85D4-F38C4DE85770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2" creationId="{95B38FD6-641F-41BF-B466-C1C6366420F0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6" creationId="{1FE461C7-FF45-427F-83D7-18DFBD48188D}"/>
          </ac:spMkLst>
        </pc:spChg>
        <pc:picChg chg="add del mod ord">
          <ac:chgData name="Youssef Fawzy" userId="f8beafc45e52e2b4" providerId="LiveId" clId="{1EAA6ACB-1646-4EF4-95C9-0BCB1B42EA46}" dt="2020-02-08T23:59:06.960" v="5640" actId="478"/>
          <ac:picMkLst>
            <pc:docMk/>
            <pc:sldMk cId="2205083103" sldId="293"/>
            <ac:picMk id="5" creationId="{1FD5C737-0373-496D-8413-5C6AB3CC0C9C}"/>
          </ac:picMkLst>
        </pc:picChg>
        <pc:picChg chg="add del mod ord modCrop">
          <ac:chgData name="Youssef Fawzy" userId="f8beafc45e52e2b4" providerId="LiveId" clId="{1EAA6ACB-1646-4EF4-95C9-0BCB1B42EA46}" dt="2020-02-08T23:59:08.272" v="5641" actId="478"/>
          <ac:picMkLst>
            <pc:docMk/>
            <pc:sldMk cId="2205083103" sldId="293"/>
            <ac:picMk id="7" creationId="{C328AEC8-EA98-40CF-9C4F-FEFCC4D4406E}"/>
          </ac:picMkLst>
        </pc:picChg>
        <pc:picChg chg="add del mod modCrop">
          <ac:chgData name="Youssef Fawzy" userId="f8beafc45e52e2b4" providerId="LiveId" clId="{1EAA6ACB-1646-4EF4-95C9-0BCB1B42EA46}" dt="2020-02-08T23:59:05.759" v="5639" actId="478"/>
          <ac:picMkLst>
            <pc:docMk/>
            <pc:sldMk cId="2205083103" sldId="293"/>
            <ac:picMk id="11" creationId="{2E81E160-014C-4017-9298-691B05B95EFA}"/>
          </ac:picMkLst>
        </pc:picChg>
        <pc:picChg chg="add mod ord modCrop">
          <ac:chgData name="Youssef Fawzy" userId="f8beafc45e52e2b4" providerId="LiveId" clId="{1EAA6ACB-1646-4EF4-95C9-0BCB1B42EA46}" dt="2020-02-09T00:24:16.380" v="6745" actId="14100"/>
          <ac:picMkLst>
            <pc:docMk/>
            <pc:sldMk cId="2205083103" sldId="293"/>
            <ac:picMk id="16" creationId="{B7C141B7-61CC-4B9F-B61F-ACB603203536}"/>
          </ac:picMkLst>
        </pc:picChg>
        <pc:cxnChg chg="add del">
          <ac:chgData name="Youssef Fawzy" userId="f8beafc45e52e2b4" providerId="LiveId" clId="{1EAA6ACB-1646-4EF4-95C9-0BCB1B42EA46}" dt="2020-02-08T23:56:57.518" v="5596" actId="26606"/>
          <ac:cxnSpMkLst>
            <pc:docMk/>
            <pc:sldMk cId="2205083103" sldId="293"/>
            <ac:cxnSpMk id="25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8T23:57:01.767" v="5598" actId="26606"/>
          <ac:cxnSpMkLst>
            <pc:docMk/>
            <pc:sldMk cId="2205083103" sldId="293"/>
            <ac:cxnSpMk id="29" creationId="{5A0A5CF6-407C-4691-8122-49DF69D0020D}"/>
          </ac:cxnSpMkLst>
        </pc:cxnChg>
        <pc:cxnChg chg="add del">
          <ac:chgData name="Youssef Fawzy" userId="f8beafc45e52e2b4" providerId="LiveId" clId="{1EAA6ACB-1646-4EF4-95C9-0BCB1B42EA46}" dt="2020-02-08T23:57:03.304" v="5600" actId="26606"/>
          <ac:cxnSpMkLst>
            <pc:docMk/>
            <pc:sldMk cId="2205083103" sldId="293"/>
            <ac:cxnSpMk id="31" creationId="{F7F57F6B-E621-4E40-A34D-2FE12902AA20}"/>
          </ac:cxnSpMkLst>
        </pc:cxnChg>
        <pc:cxnChg chg="add del">
          <ac:chgData name="Youssef Fawzy" userId="f8beafc45e52e2b4" providerId="LiveId" clId="{1EAA6ACB-1646-4EF4-95C9-0BCB1B42EA46}" dt="2020-02-08T23:57:03.304" v="5600" actId="26606"/>
          <ac:cxnSpMkLst>
            <pc:docMk/>
            <pc:sldMk cId="2205083103" sldId="293"/>
            <ac:cxnSpMk id="32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8T23:57:05.179" v="5602" actId="26606"/>
          <ac:cxnSpMkLst>
            <pc:docMk/>
            <pc:sldMk cId="2205083103" sldId="293"/>
            <ac:cxnSpMk id="3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8T23:59:36.664" v="5646" actId="26606"/>
          <ac:cxnSpMkLst>
            <pc:docMk/>
            <pc:sldMk cId="2205083103" sldId="293"/>
            <ac:cxnSpMk id="4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8T23:59:23.845" v="5643" actId="26606"/>
          <ac:cxnSpMkLst>
            <pc:docMk/>
            <pc:sldMk cId="2205083103" sldId="293"/>
            <ac:cxnSpMk id="56" creationId="{89EB8C68-FF1B-4849-867B-32D29B19F102}"/>
          </ac:cxnSpMkLst>
        </pc:cxnChg>
        <pc:cxnChg chg="add del">
          <ac:chgData name="Youssef Fawzy" userId="f8beafc45e52e2b4" providerId="LiveId" clId="{1EAA6ACB-1646-4EF4-95C9-0BCB1B42EA46}" dt="2020-02-08T23:59:36.637" v="5645" actId="26606"/>
          <ac:cxnSpMkLst>
            <pc:docMk/>
            <pc:sldMk cId="2205083103" sldId="293"/>
            <ac:cxnSpMk id="62" creationId="{55646586-8E5D-4A2B-BDA9-01CE28AC89A1}"/>
          </ac:cxnSpMkLst>
        </pc:cxnChg>
        <pc:cxnChg chg="add del">
          <ac:chgData name="Youssef Fawzy" userId="f8beafc45e52e2b4" providerId="LiveId" clId="{1EAA6ACB-1646-4EF4-95C9-0BCB1B42EA46}" dt="2020-02-09T00:03:51.309" v="5817" actId="26606"/>
          <ac:cxnSpMkLst>
            <pc:docMk/>
            <pc:sldMk cId="2205083103" sldId="293"/>
            <ac:cxnSpMk id="66" creationId="{E04A321A-A039-4720-87B4-66A4210E0D57}"/>
          </ac:cxnSpMkLst>
        </pc:cxnChg>
        <pc:cxnChg chg="add del">
          <ac:chgData name="Youssef Fawzy" userId="f8beafc45e52e2b4" providerId="LiveId" clId="{1EAA6ACB-1646-4EF4-95C9-0BCB1B42EA46}" dt="2020-02-09T00:03:35.996" v="5812" actId="26606"/>
          <ac:cxnSpMkLst>
            <pc:docMk/>
            <pc:sldMk cId="2205083103" sldId="293"/>
            <ac:cxnSpMk id="73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03:45.087" v="5814" actId="26606"/>
          <ac:cxnSpMkLst>
            <pc:docMk/>
            <pc:sldMk cId="2205083103" sldId="293"/>
            <ac:cxnSpMk id="75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03:51.293" v="5816" actId="26606"/>
          <ac:cxnSpMkLst>
            <pc:docMk/>
            <pc:sldMk cId="2205083103" sldId="293"/>
            <ac:cxnSpMk id="82" creationId="{E04A321A-A039-4720-87B4-66A4210E0D57}"/>
          </ac:cxnSpMkLst>
        </pc:cxnChg>
        <pc:cxnChg chg="add del">
          <ac:chgData name="Youssef Fawzy" userId="f8beafc45e52e2b4" providerId="LiveId" clId="{1EAA6ACB-1646-4EF4-95C9-0BCB1B42EA46}" dt="2020-02-09T00:04:01.235" v="5821" actId="26606"/>
          <ac:cxnSpMkLst>
            <pc:docMk/>
            <pc:sldMk cId="2205083103" sldId="293"/>
            <ac:cxnSpMk id="85" creationId="{055CEADF-09EA-423C-8C45-F94AF44D5AF0}"/>
          </ac:cxnSpMkLst>
        </pc:cxnChg>
        <pc:cxnChg chg="add">
          <ac:chgData name="Youssef Fawzy" userId="f8beafc45e52e2b4" providerId="LiveId" clId="{1EAA6ACB-1646-4EF4-95C9-0BCB1B42EA46}" dt="2020-02-09T00:04:01.235" v="5821" actId="26606"/>
          <ac:cxnSpMkLst>
            <pc:docMk/>
            <pc:sldMk cId="2205083103" sldId="293"/>
            <ac:cxnSpMk id="94" creationId="{6BF9119E-766E-4526-AAE5-639F577C0493}"/>
          </ac:cxnSpMkLst>
        </pc:cxnChg>
      </pc:sldChg>
      <pc:sldChg chg="addSp delSp modSp add mod setBg setClrOvrMap delDesignElem">
        <pc:chgData name="Youssef Fawzy" userId="f8beafc45e52e2b4" providerId="LiveId" clId="{1EAA6ACB-1646-4EF4-95C9-0BCB1B42EA46}" dt="2020-02-10T00:04:37.913" v="11097" actId="14100"/>
        <pc:sldMkLst>
          <pc:docMk/>
          <pc:sldMk cId="417319261" sldId="294"/>
        </pc:sldMkLst>
        <pc:spChg chg="mod ord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2" creationId="{25AAA4AA-9479-421B-8127-61EA97579E75}"/>
          </ac:spMkLst>
        </pc:spChg>
        <pc:spChg chg="del mod">
          <ac:chgData name="Youssef Fawzy" userId="f8beafc45e52e2b4" providerId="LiveId" clId="{1EAA6ACB-1646-4EF4-95C9-0BCB1B42EA46}" dt="2020-02-09T00:10:43.284" v="6148" actId="931"/>
          <ac:spMkLst>
            <pc:docMk/>
            <pc:sldMk cId="417319261" sldId="294"/>
            <ac:spMk id="3" creationId="{417DE487-086E-43C9-AC6D-CA04936BAE07}"/>
          </ac:spMkLst>
        </pc:spChg>
        <pc:spChg chg="add del mod">
          <ac:chgData name="Youssef Fawzy" userId="f8beafc45e52e2b4" providerId="LiveId" clId="{1EAA6ACB-1646-4EF4-95C9-0BCB1B42EA46}" dt="2020-02-09T00:12:18.597" v="6182"/>
          <ac:spMkLst>
            <pc:docMk/>
            <pc:sldMk cId="417319261" sldId="294"/>
            <ac:spMk id="6" creationId="{F95D5498-0F4D-4DAF-92DF-0D70C49430B3}"/>
          </ac:spMkLst>
        </pc:spChg>
        <pc:spChg chg="add mod">
          <ac:chgData name="Youssef Fawzy" userId="f8beafc45e52e2b4" providerId="LiveId" clId="{1EAA6ACB-1646-4EF4-95C9-0BCB1B42EA46}" dt="2020-02-09T00:26:46.762" v="6786" actId="14100"/>
          <ac:spMkLst>
            <pc:docMk/>
            <pc:sldMk cId="417319261" sldId="294"/>
            <ac:spMk id="7" creationId="{0A708963-BB4D-4474-A415-C8EDE3A5BC5D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14" creationId="{2925BEF4-DF8A-4015-AEC8-A3503CB7CFEC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1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19" creationId="{990BAFCD-EA0A-47F4-8B00-AAB1E67A90CC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21" creationId="{2F9C61D6-37CC-4AD4-83C3-022D08874179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5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6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8" creationId="{7363FFA6-C551-4935-A474-8B2482E55BAC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1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3" creationId="{1CF9A9C2-287F-497B-86A2-C41C5F4EBDE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4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6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7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9" creationId="{D3BA8F1B-3122-4E7B-A478-31A51D285A26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40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2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4" creationId="{990BAFCD-EA0A-47F4-8B00-AAB1E67A90CC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5" creationId="{2F9C61D6-37CC-4AD4-83C3-022D08874179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4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50" creationId="{34461041-8413-4023-ABA7-9E499B0AD995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52" creationId="{7FC9E1B0-1575-4658-AD6E-43DF73FC3397}"/>
          </ac:spMkLst>
        </pc:spChg>
        <pc:picChg chg="add mod">
          <ac:chgData name="Youssef Fawzy" userId="f8beafc45e52e2b4" providerId="LiveId" clId="{1EAA6ACB-1646-4EF4-95C9-0BCB1B42EA46}" dt="2020-02-10T00:04:37.913" v="11097" actId="14100"/>
          <ac:picMkLst>
            <pc:docMk/>
            <pc:sldMk cId="417319261" sldId="294"/>
            <ac:picMk id="5" creationId="{AE423B65-21F6-4980-966E-2643F03AF8A6}"/>
          </ac:picMkLst>
        </pc:picChg>
        <pc:cxnChg chg="add del">
          <ac:chgData name="Youssef Fawzy" userId="f8beafc45e52e2b4" providerId="LiveId" clId="{1EAA6ACB-1646-4EF4-95C9-0BCB1B42EA46}" dt="2020-02-09T00:11:13.156" v="6155" actId="26606"/>
          <ac:cxnSpMkLst>
            <pc:docMk/>
            <pc:sldMk cId="417319261" sldId="294"/>
            <ac:cxnSpMk id="17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1:13.156" v="6155" actId="26606"/>
          <ac:cxnSpMkLst>
            <pc:docMk/>
            <pc:sldMk cId="417319261" sldId="294"/>
            <ac:cxnSpMk id="23" creationId="{2669285E-35F6-4010-B084-229A808458CD}"/>
          </ac:cxnSpMkLst>
        </pc:cxnChg>
        <pc:cxnChg chg="add del">
          <ac:chgData name="Youssef Fawzy" userId="f8beafc45e52e2b4" providerId="LiveId" clId="{1EAA6ACB-1646-4EF4-95C9-0BCB1B42EA46}" dt="2020-02-09T00:11:16.230" v="6157" actId="26606"/>
          <ac:cxnSpMkLst>
            <pc:docMk/>
            <pc:sldMk cId="417319261" sldId="294"/>
            <ac:cxnSpMk id="27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16.990" v="6159" actId="26606"/>
          <ac:cxnSpMkLst>
            <pc:docMk/>
            <pc:sldMk cId="417319261" sldId="294"/>
            <ac:cxnSpMk id="32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20.239" v="6161" actId="26606"/>
          <ac:cxnSpMkLst>
            <pc:docMk/>
            <pc:sldMk cId="417319261" sldId="294"/>
            <ac:cxnSpMk id="38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24.456" v="6163" actId="26606"/>
          <ac:cxnSpMkLst>
            <pc:docMk/>
            <pc:sldMk cId="417319261" sldId="294"/>
            <ac:cxnSpMk id="43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1:24.456" v="6163" actId="26606"/>
          <ac:cxnSpMkLst>
            <pc:docMk/>
            <pc:sldMk cId="417319261" sldId="294"/>
            <ac:cxnSpMk id="46" creationId="{2669285E-35F6-4010-B084-229A808458CD}"/>
          </ac:cxnSpMkLst>
        </pc:cxnChg>
        <pc:cxnChg chg="add del">
          <ac:chgData name="Youssef Fawzy" userId="f8beafc45e52e2b4" providerId="LiveId" clId="{1EAA6ACB-1646-4EF4-95C9-0BCB1B42EA46}" dt="2020-02-09T00:12:21.372" v="6186" actId="26606"/>
          <ac:cxnSpMkLst>
            <pc:docMk/>
            <pc:sldMk cId="417319261" sldId="294"/>
            <ac:cxnSpMk id="4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2:21.372" v="6186" actId="26606"/>
          <ac:cxnSpMkLst>
            <pc:docMk/>
            <pc:sldMk cId="417319261" sldId="294"/>
            <ac:cxnSpMk id="51" creationId="{F05BCF04-4702-43D0-BE8F-DBF6C2F65131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09T00:26:31.009" v="6785" actId="114"/>
        <pc:sldMkLst>
          <pc:docMk/>
          <pc:sldMk cId="2676298815" sldId="295"/>
        </pc:sldMkLst>
        <pc:spChg chg="mod">
          <ac:chgData name="Youssef Fawzy" userId="f8beafc45e52e2b4" providerId="LiveId" clId="{1EAA6ACB-1646-4EF4-95C9-0BCB1B42EA46}" dt="2020-02-09T00:20:53.087" v="6542" actId="1076"/>
          <ac:spMkLst>
            <pc:docMk/>
            <pc:sldMk cId="2676298815" sldId="295"/>
            <ac:spMk id="2" creationId="{01B5E5DF-A263-48AB-8F96-8CC239FF28D1}"/>
          </ac:spMkLst>
        </pc:spChg>
        <pc:spChg chg="del mod">
          <ac:chgData name="Youssef Fawzy" userId="f8beafc45e52e2b4" providerId="LiveId" clId="{1EAA6ACB-1646-4EF4-95C9-0BCB1B42EA46}" dt="2020-02-09T00:18:17.021" v="6423" actId="931"/>
          <ac:spMkLst>
            <pc:docMk/>
            <pc:sldMk cId="2676298815" sldId="295"/>
            <ac:spMk id="3" creationId="{92B33918-7D8A-4724-8032-7719AD73395F}"/>
          </ac:spMkLst>
        </pc:spChg>
        <pc:spChg chg="add del">
          <ac:chgData name="Youssef Fawzy" userId="f8beafc45e52e2b4" providerId="LiveId" clId="{1EAA6ACB-1646-4EF4-95C9-0BCB1B42EA46}" dt="2020-02-09T00:18:23.665" v="6427" actId="26606"/>
          <ac:spMkLst>
            <pc:docMk/>
            <pc:sldMk cId="2676298815" sldId="295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9T00:18:23.665" v="6427" actId="26606"/>
          <ac:spMkLst>
            <pc:docMk/>
            <pc:sldMk cId="2676298815" sldId="295"/>
            <ac:spMk id="10" creationId="{5F7FCCA6-00E2-4F74-A105-0D769872F243}"/>
          </ac:spMkLst>
        </pc:spChg>
        <pc:spChg chg="add mod ord">
          <ac:chgData name="Youssef Fawzy" userId="f8beafc45e52e2b4" providerId="LiveId" clId="{1EAA6ACB-1646-4EF4-95C9-0BCB1B42EA46}" dt="2020-02-09T00:26:31.009" v="6785" actId="114"/>
          <ac:spMkLst>
            <pc:docMk/>
            <pc:sldMk cId="2676298815" sldId="295"/>
            <ac:spMk id="14" creationId="{B3A99B31-01F0-44CF-83E1-32E0946FD600}"/>
          </ac:spMkLst>
        </pc:spChg>
        <pc:spChg chg="add del">
          <ac:chgData name="Youssef Fawzy" userId="f8beafc45e52e2b4" providerId="LiveId" clId="{1EAA6ACB-1646-4EF4-95C9-0BCB1B42EA46}" dt="2020-02-09T00:18:39.720" v="6435" actId="26606"/>
          <ac:spMkLst>
            <pc:docMk/>
            <pc:sldMk cId="2676298815" sldId="295"/>
            <ac:spMk id="17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18:39.720" v="6435" actId="26606"/>
          <ac:spMkLst>
            <pc:docMk/>
            <pc:sldMk cId="2676298815" sldId="295"/>
            <ac:spMk id="21" creationId="{75CF30C0-9394-4459-976E-2AA223FB125F}"/>
          </ac:spMkLst>
        </pc:spChg>
        <pc:spChg chg="add del">
          <ac:chgData name="Youssef Fawzy" userId="f8beafc45e52e2b4" providerId="LiveId" clId="{1EAA6ACB-1646-4EF4-95C9-0BCB1B42EA46}" dt="2020-02-09T00:18:31.918" v="6430" actId="26606"/>
          <ac:spMkLst>
            <pc:docMk/>
            <pc:sldMk cId="2676298815" sldId="295"/>
            <ac:spMk id="26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9T00:18:34.108" v="6432" actId="26606"/>
          <ac:spMkLst>
            <pc:docMk/>
            <pc:sldMk cId="2676298815" sldId="295"/>
            <ac:spMk id="3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8:39.687" v="6434" actId="26606"/>
          <ac:spMkLst>
            <pc:docMk/>
            <pc:sldMk cId="2676298815" sldId="295"/>
            <ac:spMk id="33" creationId="{80861964-D86C-4A50-8F6D-B466384A61B1}"/>
          </ac:spMkLst>
        </pc:spChg>
        <pc:spChg chg="add del">
          <ac:chgData name="Youssef Fawzy" userId="f8beafc45e52e2b4" providerId="LiveId" clId="{1EAA6ACB-1646-4EF4-95C9-0BCB1B42EA46}" dt="2020-02-09T00:18:39.687" v="6434" actId="26606"/>
          <ac:spMkLst>
            <pc:docMk/>
            <pc:sldMk cId="2676298815" sldId="295"/>
            <ac:spMk id="35" creationId="{7465E1E6-76DA-46A7-87B0-0A3F9791A9E9}"/>
          </ac:spMkLst>
        </pc:spChg>
        <pc:spChg chg="add del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37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39" creationId="{75CF30C0-9394-4459-976E-2AA223FB125F}"/>
          </ac:spMkLst>
        </pc:spChg>
        <pc:spChg chg="add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44" creationId="{E844E128-FF69-4E9F-8327-6B504B3C5AE1}"/>
          </ac:spMkLst>
        </pc:spChg>
        <pc:picChg chg="add mod modCrop">
          <ac:chgData name="Youssef Fawzy" userId="f8beafc45e52e2b4" providerId="LiveId" clId="{1EAA6ACB-1646-4EF4-95C9-0BCB1B42EA46}" dt="2020-02-09T00:19:45.238" v="6474" actId="732"/>
          <ac:picMkLst>
            <pc:docMk/>
            <pc:sldMk cId="2676298815" sldId="295"/>
            <ac:picMk id="5" creationId="{023A6874-CE0A-4F3A-8E8A-BA0FB0F904F3}"/>
          </ac:picMkLst>
        </pc:picChg>
        <pc:cxnChg chg="add del">
          <ac:chgData name="Youssef Fawzy" userId="f8beafc45e52e2b4" providerId="LiveId" clId="{1EAA6ACB-1646-4EF4-95C9-0BCB1B42EA46}" dt="2020-02-09T00:18:39.720" v="6435" actId="26606"/>
          <ac:cxnSpMkLst>
            <pc:docMk/>
            <pc:sldMk cId="2676298815" sldId="295"/>
            <ac:cxnSpMk id="19" creationId="{EEB57AA8-F021-480C-A9E2-F89913313611}"/>
          </ac:cxnSpMkLst>
        </pc:cxnChg>
        <pc:cxnChg chg="add del">
          <ac:chgData name="Youssef Fawzy" userId="f8beafc45e52e2b4" providerId="LiveId" clId="{1EAA6ACB-1646-4EF4-95C9-0BCB1B42EA46}" dt="2020-02-09T00:18:31.918" v="6430" actId="26606"/>
          <ac:cxnSpMkLst>
            <pc:docMk/>
            <pc:sldMk cId="2676298815" sldId="295"/>
            <ac:cxnSpMk id="2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18:34.108" v="6432" actId="26606"/>
          <ac:cxnSpMkLst>
            <pc:docMk/>
            <pc:sldMk cId="2676298815" sldId="295"/>
            <ac:cxnSpMk id="31" creationId="{5A0A5CF6-407C-4691-8122-49DF69D0020D}"/>
          </ac:cxnSpMkLst>
        </pc:cxnChg>
        <pc:cxnChg chg="add del">
          <ac:chgData name="Youssef Fawzy" userId="f8beafc45e52e2b4" providerId="LiveId" clId="{1EAA6ACB-1646-4EF4-95C9-0BCB1B42EA46}" dt="2020-02-09T00:18:39.687" v="6434" actId="26606"/>
          <ac:cxnSpMkLst>
            <pc:docMk/>
            <pc:sldMk cId="2676298815" sldId="295"/>
            <ac:cxnSpMk id="34" creationId="{754A678E-8F30-4E92-A5BF-F5D03D011394}"/>
          </ac:cxnSpMkLst>
        </pc:cxnChg>
        <pc:cxnChg chg="add del">
          <ac:chgData name="Youssef Fawzy" userId="f8beafc45e52e2b4" providerId="LiveId" clId="{1EAA6ACB-1646-4EF4-95C9-0BCB1B42EA46}" dt="2020-02-09T00:19:33.320" v="6470" actId="26606"/>
          <ac:cxnSpMkLst>
            <pc:docMk/>
            <pc:sldMk cId="2676298815" sldId="295"/>
            <ac:cxnSpMk id="38" creationId="{EEB57AA8-F021-480C-A9E2-F89913313611}"/>
          </ac:cxnSpMkLst>
        </pc:cxnChg>
        <pc:cxnChg chg="add">
          <ac:chgData name="Youssef Fawzy" userId="f8beafc45e52e2b4" providerId="LiveId" clId="{1EAA6ACB-1646-4EF4-95C9-0BCB1B42EA46}" dt="2020-02-09T00:19:33.320" v="6470" actId="26606"/>
          <ac:cxnSpMkLst>
            <pc:docMk/>
            <pc:sldMk cId="2676298815" sldId="295"/>
            <ac:cxnSpMk id="46" creationId="{055CEADF-09EA-423C-8C45-F94AF44D5AF0}"/>
          </ac:cxnSpMkLst>
        </pc:cxnChg>
      </pc:sldChg>
      <pc:sldChg chg="modSp add del">
        <pc:chgData name="Youssef Fawzy" userId="f8beafc45e52e2b4" providerId="LiveId" clId="{1EAA6ACB-1646-4EF4-95C9-0BCB1B42EA46}" dt="2020-02-09T01:54:03.152" v="9432" actId="2696"/>
        <pc:sldMkLst>
          <pc:docMk/>
          <pc:sldMk cId="2366662343" sldId="296"/>
        </pc:sldMkLst>
        <pc:spChg chg="mod">
          <ac:chgData name="Youssef Fawzy" userId="f8beafc45e52e2b4" providerId="LiveId" clId="{1EAA6ACB-1646-4EF4-95C9-0BCB1B42EA46}" dt="2020-02-08T23:46:10.891" v="5355" actId="20577"/>
          <ac:spMkLst>
            <pc:docMk/>
            <pc:sldMk cId="2366662343" sldId="296"/>
            <ac:spMk id="2" creationId="{50723CD8-0187-41EE-8C1C-C6140CE8DC79}"/>
          </ac:spMkLst>
        </pc:spChg>
      </pc:sldChg>
      <pc:sldChg chg="modSp add del">
        <pc:chgData name="Youssef Fawzy" userId="f8beafc45e52e2b4" providerId="LiveId" clId="{1EAA6ACB-1646-4EF4-95C9-0BCB1B42EA46}" dt="2020-02-09T00:55:57.816" v="7768" actId="2696"/>
        <pc:sldMkLst>
          <pc:docMk/>
          <pc:sldMk cId="891183508" sldId="297"/>
        </pc:sldMkLst>
        <pc:spChg chg="mod">
          <ac:chgData name="Youssef Fawzy" userId="f8beafc45e52e2b4" providerId="LiveId" clId="{1EAA6ACB-1646-4EF4-95C9-0BCB1B42EA46}" dt="2020-02-09T00:48:01.402" v="7340"/>
          <ac:spMkLst>
            <pc:docMk/>
            <pc:sldMk cId="891183508" sldId="297"/>
            <ac:spMk id="2" creationId="{1BC876C0-4FD7-435A-B044-DC72F4EC2477}"/>
          </ac:spMkLst>
        </pc:spChg>
      </pc:sldChg>
      <pc:sldChg chg="addSp delSp modSp add mod setClrOvrMap">
        <pc:chgData name="Youssef Fawzy" userId="f8beafc45e52e2b4" providerId="LiveId" clId="{1EAA6ACB-1646-4EF4-95C9-0BCB1B42EA46}" dt="2020-02-09T00:22:57.365" v="6675" actId="14100"/>
        <pc:sldMkLst>
          <pc:docMk/>
          <pc:sldMk cId="3031627855" sldId="298"/>
        </pc:sldMkLst>
        <pc:spChg chg="mod">
          <ac:chgData name="Youssef Fawzy" userId="f8beafc45e52e2b4" providerId="LiveId" clId="{1EAA6ACB-1646-4EF4-95C9-0BCB1B42EA46}" dt="2020-02-09T00:22:57.365" v="6675" actId="14100"/>
          <ac:spMkLst>
            <pc:docMk/>
            <pc:sldMk cId="3031627855" sldId="298"/>
            <ac:spMk id="2" creationId="{5AE4C186-900E-4D87-8756-429910376D38}"/>
          </ac:spMkLst>
        </pc:spChg>
        <pc:spChg chg="add del">
          <ac:chgData name="Youssef Fawzy" userId="f8beafc45e52e2b4" providerId="LiveId" clId="{1EAA6ACB-1646-4EF4-95C9-0BCB1B42EA46}" dt="2020-02-09T00:03:27.853" v="5810" actId="26606"/>
          <ac:spMkLst>
            <pc:docMk/>
            <pc:sldMk cId="3031627855" sldId="298"/>
            <ac:spMk id="47" creationId="{E844E128-FF69-4E9F-8327-6B504B3C5AE1}"/>
          </ac:spMkLst>
        </pc:spChg>
        <pc:spChg chg="mod ord">
          <ac:chgData name="Youssef Fawzy" userId="f8beafc45e52e2b4" providerId="LiveId" clId="{1EAA6ACB-1646-4EF4-95C9-0BCB1B42EA46}" dt="2020-02-09T00:17:26.529" v="6422" actId="20577"/>
          <ac:spMkLst>
            <pc:docMk/>
            <pc:sldMk cId="3031627855" sldId="298"/>
            <ac:spMk id="49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9T00:03:27.826" v="5809" actId="26606"/>
          <ac:spMkLst>
            <pc:docMk/>
            <pc:sldMk cId="3031627855" sldId="298"/>
            <ac:spMk id="54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03:27.826" v="5809" actId="26606"/>
          <ac:spMkLst>
            <pc:docMk/>
            <pc:sldMk cId="3031627855" sldId="298"/>
            <ac:spMk id="58" creationId="{7A3E0404-86A9-40FA-8DB8-302414EE2D9E}"/>
          </ac:spMkLst>
        </pc:spChg>
        <pc:spChg chg="add">
          <ac:chgData name="Youssef Fawzy" userId="f8beafc45e52e2b4" providerId="LiveId" clId="{1EAA6ACB-1646-4EF4-95C9-0BCB1B42EA46}" dt="2020-02-09T00:03:27.853" v="5810" actId="26606"/>
          <ac:spMkLst>
            <pc:docMk/>
            <pc:sldMk cId="3031627855" sldId="298"/>
            <ac:spMk id="60" creationId="{E844E128-FF69-4E9F-8327-6B504B3C5AE1}"/>
          </ac:spMkLst>
        </pc:spChg>
        <pc:picChg chg="mod ord modCrop">
          <ac:chgData name="Youssef Fawzy" userId="f8beafc45e52e2b4" providerId="LiveId" clId="{1EAA6ACB-1646-4EF4-95C9-0BCB1B42EA46}" dt="2020-02-09T00:09:40.569" v="6133" actId="732"/>
          <ac:picMkLst>
            <pc:docMk/>
            <pc:sldMk cId="3031627855" sldId="298"/>
            <ac:picMk id="5" creationId="{1FD5C737-0373-496D-8413-5C6AB3CC0C9C}"/>
          </ac:picMkLst>
        </pc:picChg>
        <pc:picChg chg="mod ord">
          <ac:chgData name="Youssef Fawzy" userId="f8beafc45e52e2b4" providerId="LiveId" clId="{1EAA6ACB-1646-4EF4-95C9-0BCB1B42EA46}" dt="2020-02-09T00:09:07.638" v="6100" actId="14100"/>
          <ac:picMkLst>
            <pc:docMk/>
            <pc:sldMk cId="3031627855" sldId="298"/>
            <ac:picMk id="7" creationId="{C328AEC8-EA98-40CF-9C4F-FEFCC4D4406E}"/>
          </ac:picMkLst>
        </pc:picChg>
        <pc:picChg chg="mod">
          <ac:chgData name="Youssef Fawzy" userId="f8beafc45e52e2b4" providerId="LiveId" clId="{1EAA6ACB-1646-4EF4-95C9-0BCB1B42EA46}" dt="2020-02-09T00:09:16.903" v="6102" actId="1076"/>
          <ac:picMkLst>
            <pc:docMk/>
            <pc:sldMk cId="3031627855" sldId="298"/>
            <ac:picMk id="11" creationId="{2E81E160-014C-4017-9298-691B05B95EFA}"/>
          </ac:picMkLst>
        </pc:picChg>
        <pc:picChg chg="del">
          <ac:chgData name="Youssef Fawzy" userId="f8beafc45e52e2b4" providerId="LiveId" clId="{1EAA6ACB-1646-4EF4-95C9-0BCB1B42EA46}" dt="2020-02-08T23:59:03.456" v="5638" actId="478"/>
          <ac:picMkLst>
            <pc:docMk/>
            <pc:sldMk cId="3031627855" sldId="298"/>
            <ac:picMk id="16" creationId="{B7C141B7-61CC-4B9F-B61F-ACB603203536}"/>
          </ac:picMkLst>
        </pc:picChg>
        <pc:cxnChg chg="add del">
          <ac:chgData name="Youssef Fawzy" userId="f8beafc45e52e2b4" providerId="LiveId" clId="{1EAA6ACB-1646-4EF4-95C9-0BCB1B42EA46}" dt="2020-02-09T00:03:27.853" v="5810" actId="26606"/>
          <ac:cxnSpMkLst>
            <pc:docMk/>
            <pc:sldMk cId="3031627855" sldId="298"/>
            <ac:cxnSpMk id="4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03:27.826" v="5809" actId="26606"/>
          <ac:cxnSpMkLst>
            <pc:docMk/>
            <pc:sldMk cId="3031627855" sldId="298"/>
            <ac:cxnSpMk id="56" creationId="{5A0A5CF6-407C-4691-8122-49DF69D0020D}"/>
          </ac:cxnSpMkLst>
        </pc:cxnChg>
        <pc:cxnChg chg="add">
          <ac:chgData name="Youssef Fawzy" userId="f8beafc45e52e2b4" providerId="LiveId" clId="{1EAA6ACB-1646-4EF4-95C9-0BCB1B42EA46}" dt="2020-02-09T00:03:27.853" v="5810" actId="26606"/>
          <ac:cxnSpMkLst>
            <pc:docMk/>
            <pc:sldMk cId="3031627855" sldId="298"/>
            <ac:cxnSpMk id="61" creationId="{055CEADF-09EA-423C-8C45-F94AF44D5AF0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09T00:39:05.144" v="7134" actId="20577"/>
        <pc:sldMkLst>
          <pc:docMk/>
          <pc:sldMk cId="3836078308" sldId="299"/>
        </pc:sldMkLst>
        <pc:spChg chg="add mod ord">
          <ac:chgData name="Youssef Fawzy" userId="f8beafc45e52e2b4" providerId="LiveId" clId="{1EAA6ACB-1646-4EF4-95C9-0BCB1B42EA46}" dt="2020-02-09T00:32:59.817" v="6924" actId="1076"/>
          <ac:spMkLst>
            <pc:docMk/>
            <pc:sldMk cId="3836078308" sldId="299"/>
            <ac:spMk id="4" creationId="{6831E1C6-138D-45CE-A767-3DEB43EACFEC}"/>
          </ac:spMkLst>
        </pc:spChg>
        <pc:spChg chg="add del mod">
          <ac:chgData name="Youssef Fawzy" userId="f8beafc45e52e2b4" providerId="LiveId" clId="{1EAA6ACB-1646-4EF4-95C9-0BCB1B42EA46}" dt="2020-02-09T00:30:14.333" v="6800" actId="931"/>
          <ac:spMkLst>
            <pc:docMk/>
            <pc:sldMk cId="3836078308" sldId="299"/>
            <ac:spMk id="5" creationId="{24C4244C-E80A-4223-851C-FB4ED9C83D85}"/>
          </ac:spMkLst>
        </pc:spChg>
        <pc:spChg chg="add mod">
          <ac:chgData name="Youssef Fawzy" userId="f8beafc45e52e2b4" providerId="LiveId" clId="{1EAA6ACB-1646-4EF4-95C9-0BCB1B42EA46}" dt="2020-02-09T00:39:05.144" v="7134" actId="20577"/>
          <ac:spMkLst>
            <pc:docMk/>
            <pc:sldMk cId="3836078308" sldId="299"/>
            <ac:spMk id="6" creationId="{9DC0224A-2332-45DD-A00E-C3EBA6D4B328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3" creationId="{416A0E3C-60E6-4F39-BC55-5F7C224E1F7C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7" creationId="{39B4056F-1959-4627-A683-77F6C0603FCD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9" creationId="{D8D7349B-C9FA-4FCE-A1FF-948F460A3A9A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3" creationId="{416A0E3C-60E6-4F39-BC55-5F7C224E1F7C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5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7" creationId="{75CF30C0-9394-4459-976E-2AA223FB125F}"/>
          </ac:spMkLst>
        </pc:spChg>
        <pc:spChg chg="add del">
          <ac:chgData name="Youssef Fawzy" userId="f8beafc45e52e2b4" providerId="LiveId" clId="{1EAA6ACB-1646-4EF4-95C9-0BCB1B42EA46}" dt="2020-02-09T00:31:26.107" v="6825" actId="26606"/>
          <ac:spMkLst>
            <pc:docMk/>
            <pc:sldMk cId="3836078308" sldId="299"/>
            <ac:spMk id="32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31:26.107" v="6825" actId="26606"/>
          <ac:spMkLst>
            <pc:docMk/>
            <pc:sldMk cId="3836078308" sldId="299"/>
            <ac:spMk id="36" creationId="{0B4FB531-34DA-4777-9BD5-5B885DC38198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43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47" creationId="{34461041-8413-4023-ABA7-9E499B0AD995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51" creationId="{7FC9E1B0-1575-4658-AD6E-43DF73FC3397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56" creationId="{39E3965E-AC41-4711-9D10-E25ABB132D86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60" creationId="{4C869C3B-5565-4AAC-86A8-9EB0AB1C653E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64" creationId="{56940A0B-2DC7-4628-92CA-BFFB4C459695}"/>
          </ac:spMkLst>
        </pc:spChg>
        <pc:picChg chg="add del mod">
          <ac:chgData name="Youssef Fawzy" userId="f8beafc45e52e2b4" providerId="LiveId" clId="{1EAA6ACB-1646-4EF4-95C9-0BCB1B42EA46}" dt="2020-02-09T00:30:09.972" v="6799" actId="478"/>
          <ac:picMkLst>
            <pc:docMk/>
            <pc:sldMk cId="3836078308" sldId="299"/>
            <ac:picMk id="3" creationId="{C4AD21E5-4826-4AD1-9CE9-78D3D7844EEA}"/>
          </ac:picMkLst>
        </pc:picChg>
        <pc:picChg chg="add mod ord modCrop">
          <ac:chgData name="Youssef Fawzy" userId="f8beafc45e52e2b4" providerId="LiveId" clId="{1EAA6ACB-1646-4EF4-95C9-0BCB1B42EA46}" dt="2020-02-09T00:38:40.461" v="7126" actId="1076"/>
          <ac:picMkLst>
            <pc:docMk/>
            <pc:sldMk cId="3836078308" sldId="299"/>
            <ac:picMk id="8" creationId="{2C1A5B0E-8DBB-4E6B-888B-5AEE01C82FB6}"/>
          </ac:picMkLst>
        </pc:picChg>
        <pc:cxnChg chg="add del">
          <ac:chgData name="Youssef Fawzy" userId="f8beafc45e52e2b4" providerId="LiveId" clId="{1EAA6ACB-1646-4EF4-95C9-0BCB1B42EA46}" dt="2020-02-09T00:30:41.919" v="6804" actId="26606"/>
          <ac:cxnSpMkLst>
            <pc:docMk/>
            <pc:sldMk cId="3836078308" sldId="299"/>
            <ac:cxnSpMk id="15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9T00:30:41.919" v="6804" actId="26606"/>
          <ac:cxnSpMkLst>
            <pc:docMk/>
            <pc:sldMk cId="3836078308" sldId="299"/>
            <ac:cxnSpMk id="21" creationId="{55646586-8E5D-4A2B-BDA9-01CE28AC89A1}"/>
          </ac:cxnSpMkLst>
        </pc:cxnChg>
        <pc:cxnChg chg="add del">
          <ac:chgData name="Youssef Fawzy" userId="f8beafc45e52e2b4" providerId="LiveId" clId="{1EAA6ACB-1646-4EF4-95C9-0BCB1B42EA46}" dt="2020-02-09T00:31:01.873" v="6818" actId="26606"/>
          <ac:cxnSpMkLst>
            <pc:docMk/>
            <pc:sldMk cId="3836078308" sldId="299"/>
            <ac:cxnSpMk id="24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9T00:31:01.873" v="6818" actId="26606"/>
          <ac:cxnSpMkLst>
            <pc:docMk/>
            <pc:sldMk cId="3836078308" sldId="299"/>
            <ac:cxnSpMk id="26" creationId="{EEB57AA8-F021-480C-A9E2-F89913313611}"/>
          </ac:cxnSpMkLst>
        </pc:cxnChg>
        <pc:cxnChg chg="add del">
          <ac:chgData name="Youssef Fawzy" userId="f8beafc45e52e2b4" providerId="LiveId" clId="{1EAA6ACB-1646-4EF4-95C9-0BCB1B42EA46}" dt="2020-02-09T00:31:26.107" v="6825" actId="26606"/>
          <ac:cxnSpMkLst>
            <pc:docMk/>
            <pc:sldMk cId="3836078308" sldId="299"/>
            <ac:cxnSpMk id="34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31:26.107" v="6825" actId="26606"/>
          <ac:cxnSpMkLst>
            <pc:docMk/>
            <pc:sldMk cId="3836078308" sldId="299"/>
            <ac:cxnSpMk id="38" creationId="{D5B557D3-D7B4-404B-84A1-9BD182BE5B06}"/>
          </ac:cxnSpMkLst>
        </pc:cxnChg>
        <pc:cxnChg chg="add del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45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49" creationId="{F05BCF04-4702-43D0-BE8F-DBF6C2F65131}"/>
          </ac:cxnSpMkLst>
        </pc:cxnChg>
        <pc:cxnChg chg="add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58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62" creationId="{F41136EC-EC34-4D08-B5AB-8CE5870B1C74}"/>
          </ac:cxnSpMkLst>
        </pc:cxnChg>
      </pc:sldChg>
      <pc:sldChg chg="addSp delSp modSp add">
        <pc:chgData name="Youssef Fawzy" userId="f8beafc45e52e2b4" providerId="LiveId" clId="{1EAA6ACB-1646-4EF4-95C9-0BCB1B42EA46}" dt="2020-02-09T00:43:36.126" v="7250" actId="1076"/>
        <pc:sldMkLst>
          <pc:docMk/>
          <pc:sldMk cId="2364314766" sldId="300"/>
        </pc:sldMkLst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2" creationId="{0415C500-4F86-4B36-82BF-FE12C433DEAF}"/>
          </ac:spMkLst>
        </pc:spChg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3" creationId="{8C9065F1-FDFE-48B4-A629-7BABBAF39A22}"/>
          </ac:spMkLst>
        </pc:spChg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4" creationId="{BE77CF9D-44C3-46D1-8473-1EE07E74557A}"/>
          </ac:spMkLst>
        </pc:spChg>
        <pc:spChg chg="add mod">
          <ac:chgData name="Youssef Fawzy" userId="f8beafc45e52e2b4" providerId="LiveId" clId="{1EAA6ACB-1646-4EF4-95C9-0BCB1B42EA46}" dt="2020-02-09T00:43:09.617" v="7242" actId="1076"/>
          <ac:spMkLst>
            <pc:docMk/>
            <pc:sldMk cId="2364314766" sldId="300"/>
            <ac:spMk id="5" creationId="{9506D528-50B5-471A-A459-2BEAEEB82ECC}"/>
          </ac:spMkLst>
        </pc:spChg>
        <pc:spChg chg="add del mod">
          <ac:chgData name="Youssef Fawzy" userId="f8beafc45e52e2b4" providerId="LiveId" clId="{1EAA6ACB-1646-4EF4-95C9-0BCB1B42EA46}" dt="2020-02-09T00:40:28.837" v="7180" actId="931"/>
          <ac:spMkLst>
            <pc:docMk/>
            <pc:sldMk cId="2364314766" sldId="300"/>
            <ac:spMk id="6" creationId="{D3FB0F6D-AAD8-4051-8E43-3EA8F163CB1A}"/>
          </ac:spMkLst>
        </pc:spChg>
        <pc:spChg chg="add mod">
          <ac:chgData name="Youssef Fawzy" userId="f8beafc45e52e2b4" providerId="LiveId" clId="{1EAA6ACB-1646-4EF4-95C9-0BCB1B42EA46}" dt="2020-02-09T00:42:47.841" v="7241" actId="20577"/>
          <ac:spMkLst>
            <pc:docMk/>
            <pc:sldMk cId="2364314766" sldId="300"/>
            <ac:spMk id="7" creationId="{D09B9026-0F62-4383-9D5A-2C49A524CE93}"/>
          </ac:spMkLst>
        </pc:spChg>
        <pc:spChg chg="add mod">
          <ac:chgData name="Youssef Fawzy" userId="f8beafc45e52e2b4" providerId="LiveId" clId="{1EAA6ACB-1646-4EF4-95C9-0BCB1B42EA46}" dt="2020-02-09T00:43:36.126" v="7250" actId="1076"/>
          <ac:spMkLst>
            <pc:docMk/>
            <pc:sldMk cId="2364314766" sldId="300"/>
            <ac:spMk id="10" creationId="{2769FE7E-0313-4BB5-9B4D-479923199511}"/>
          </ac:spMkLst>
        </pc:spChg>
        <pc:picChg chg="add mod modCrop">
          <ac:chgData name="Youssef Fawzy" userId="f8beafc45e52e2b4" providerId="LiveId" clId="{1EAA6ACB-1646-4EF4-95C9-0BCB1B42EA46}" dt="2020-02-09T00:40:43.318" v="7187" actId="1076"/>
          <ac:picMkLst>
            <pc:docMk/>
            <pc:sldMk cId="2364314766" sldId="300"/>
            <ac:picMk id="9" creationId="{534F128D-BA11-49ED-A18A-539AAE9D4D14}"/>
          </ac:picMkLst>
        </pc:picChg>
      </pc:sldChg>
      <pc:sldChg chg="modSp add">
        <pc:chgData name="Youssef Fawzy" userId="f8beafc45e52e2b4" providerId="LiveId" clId="{1EAA6ACB-1646-4EF4-95C9-0BCB1B42EA46}" dt="2020-02-09T02:06:23.258" v="9873" actId="404"/>
        <pc:sldMkLst>
          <pc:docMk/>
          <pc:sldMk cId="984717715" sldId="301"/>
        </pc:sldMkLst>
        <pc:spChg chg="mod">
          <ac:chgData name="Youssef Fawzy" userId="f8beafc45e52e2b4" providerId="LiveId" clId="{1EAA6ACB-1646-4EF4-95C9-0BCB1B42EA46}" dt="2020-02-09T01:35:46.191" v="8641" actId="20577"/>
          <ac:spMkLst>
            <pc:docMk/>
            <pc:sldMk cId="984717715" sldId="301"/>
            <ac:spMk id="2" creationId="{21D17AFC-B4D3-4859-9BF2-F12D1CAA6481}"/>
          </ac:spMkLst>
        </pc:spChg>
        <pc:spChg chg="mod">
          <ac:chgData name="Youssef Fawzy" userId="f8beafc45e52e2b4" providerId="LiveId" clId="{1EAA6ACB-1646-4EF4-95C9-0BCB1B42EA46}" dt="2020-02-09T02:06:23.258" v="9873" actId="404"/>
          <ac:spMkLst>
            <pc:docMk/>
            <pc:sldMk cId="984717715" sldId="301"/>
            <ac:spMk id="4" creationId="{8335044F-483C-46C1-81D7-D48BD9451663}"/>
          </ac:spMkLst>
        </pc:spChg>
      </pc:sldChg>
      <pc:sldChg chg="add del">
        <pc:chgData name="Youssef Fawzy" userId="f8beafc45e52e2b4" providerId="LiveId" clId="{1EAA6ACB-1646-4EF4-95C9-0BCB1B42EA46}" dt="2020-02-09T01:12:13.527" v="8102" actId="2696"/>
        <pc:sldMkLst>
          <pc:docMk/>
          <pc:sldMk cId="4212035821" sldId="301"/>
        </pc:sldMkLst>
      </pc:sldChg>
      <pc:sldChg chg="modSp add">
        <pc:chgData name="Youssef Fawzy" userId="f8beafc45e52e2b4" providerId="LiveId" clId="{1EAA6ACB-1646-4EF4-95C9-0BCB1B42EA46}" dt="2020-02-09T22:52:32.448" v="10084" actId="20577"/>
        <pc:sldMkLst>
          <pc:docMk/>
          <pc:sldMk cId="2209729647" sldId="302"/>
        </pc:sldMkLst>
        <pc:spChg chg="mod">
          <ac:chgData name="Youssef Fawzy" userId="f8beafc45e52e2b4" providerId="LiveId" clId="{1EAA6ACB-1646-4EF4-95C9-0BCB1B42EA46}" dt="2020-02-09T22:52:32.448" v="10084" actId="20577"/>
          <ac:spMkLst>
            <pc:docMk/>
            <pc:sldMk cId="2209729647" sldId="302"/>
            <ac:spMk id="2" creationId="{868A71E2-5DC2-4E94-BD3C-987620D90045}"/>
          </ac:spMkLst>
        </pc:spChg>
        <pc:spChg chg="mod">
          <ac:chgData name="Youssef Fawzy" userId="f8beafc45e52e2b4" providerId="LiveId" clId="{1EAA6ACB-1646-4EF4-95C9-0BCB1B42EA46}" dt="2020-02-09T22:32:37.071" v="10022" actId="27636"/>
          <ac:spMkLst>
            <pc:docMk/>
            <pc:sldMk cId="2209729647" sldId="302"/>
            <ac:spMk id="3" creationId="{FA6800E0-0069-4944-8C47-6E8B8B161676}"/>
          </ac:spMkLst>
        </pc:spChg>
      </pc:sldChg>
      <pc:sldChg chg="addSp delSp modSp add setBg">
        <pc:chgData name="Youssef Fawzy" userId="f8beafc45e52e2b4" providerId="LiveId" clId="{1EAA6ACB-1646-4EF4-95C9-0BCB1B42EA46}" dt="2020-02-09T01:49:37.924" v="8981" actId="14100"/>
        <pc:sldMkLst>
          <pc:docMk/>
          <pc:sldMk cId="1615981021" sldId="303"/>
        </pc:sldMkLst>
        <pc:spChg chg="mod">
          <ac:chgData name="Youssef Fawzy" userId="f8beafc45e52e2b4" providerId="LiveId" clId="{1EAA6ACB-1646-4EF4-95C9-0BCB1B42EA46}" dt="2020-02-09T01:44:30.135" v="8841" actId="20577"/>
          <ac:spMkLst>
            <pc:docMk/>
            <pc:sldMk cId="1615981021" sldId="303"/>
            <ac:spMk id="2" creationId="{A11CCBED-CB29-4065-9A55-30339133297C}"/>
          </ac:spMkLst>
        </pc:spChg>
        <pc:spChg chg="del">
          <ac:chgData name="Youssef Fawzy" userId="f8beafc45e52e2b4" providerId="LiveId" clId="{1EAA6ACB-1646-4EF4-95C9-0BCB1B42EA46}" dt="2020-02-09T01:45:22.136" v="8842" actId="931"/>
          <ac:spMkLst>
            <pc:docMk/>
            <pc:sldMk cId="1615981021" sldId="303"/>
            <ac:spMk id="3" creationId="{C5592F3D-2641-4F3B-85C0-9E5A47B3B3B1}"/>
          </ac:spMkLst>
        </pc:spChg>
        <pc:spChg chg="add mod">
          <ac:chgData name="Youssef Fawzy" userId="f8beafc45e52e2b4" providerId="LiveId" clId="{1EAA6ACB-1646-4EF4-95C9-0BCB1B42EA46}" dt="2020-02-09T01:49:17.906" v="8977" actId="1076"/>
          <ac:spMkLst>
            <pc:docMk/>
            <pc:sldMk cId="1615981021" sldId="303"/>
            <ac:spMk id="6" creationId="{A9EEAEEA-2732-4B57-A243-A1D5CD103244}"/>
          </ac:spMkLst>
        </pc:spChg>
        <pc:picChg chg="add mod modCrop">
          <ac:chgData name="Youssef Fawzy" userId="f8beafc45e52e2b4" providerId="LiveId" clId="{1EAA6ACB-1646-4EF4-95C9-0BCB1B42EA46}" dt="2020-02-09T01:49:37.924" v="8981" actId="14100"/>
          <ac:picMkLst>
            <pc:docMk/>
            <pc:sldMk cId="1615981021" sldId="303"/>
            <ac:picMk id="5" creationId="{DE5A3C07-B205-4209-AA2E-82946CDC5430}"/>
          </ac:picMkLst>
        </pc:picChg>
      </pc:sldChg>
      <pc:sldChg chg="modSp add">
        <pc:chgData name="Youssef Fawzy" userId="f8beafc45e52e2b4" providerId="LiveId" clId="{1EAA6ACB-1646-4EF4-95C9-0BCB1B42EA46}" dt="2020-02-09T23:29:43.714" v="10775" actId="27636"/>
        <pc:sldMkLst>
          <pc:docMk/>
          <pc:sldMk cId="1580687903" sldId="304"/>
        </pc:sldMkLst>
        <pc:spChg chg="mod">
          <ac:chgData name="Youssef Fawzy" userId="f8beafc45e52e2b4" providerId="LiveId" clId="{1EAA6ACB-1646-4EF4-95C9-0BCB1B42EA46}" dt="2020-02-09T01:54:18.153" v="9457" actId="313"/>
          <ac:spMkLst>
            <pc:docMk/>
            <pc:sldMk cId="1580687903" sldId="304"/>
            <ac:spMk id="2" creationId="{CB50D503-1837-4011-92A4-6D9A93F7BDCB}"/>
          </ac:spMkLst>
        </pc:spChg>
        <pc:spChg chg="mod">
          <ac:chgData name="Youssef Fawzy" userId="f8beafc45e52e2b4" providerId="LiveId" clId="{1EAA6ACB-1646-4EF4-95C9-0BCB1B42EA46}" dt="2020-02-09T23:29:43.714" v="10775" actId="27636"/>
          <ac:spMkLst>
            <pc:docMk/>
            <pc:sldMk cId="1580687903" sldId="304"/>
            <ac:spMk id="3" creationId="{36DF18E1-2DE9-4D05-B826-D2CF66648117}"/>
          </ac:spMkLst>
        </pc:spChg>
      </pc:sldChg>
      <pc:sldChg chg="modSp add">
        <pc:chgData name="Youssef Fawzy" userId="f8beafc45e52e2b4" providerId="LiveId" clId="{1EAA6ACB-1646-4EF4-95C9-0BCB1B42EA46}" dt="2020-02-09T23:29:27.203" v="10770" actId="948"/>
        <pc:sldMkLst>
          <pc:docMk/>
          <pc:sldMk cId="3286920816" sldId="305"/>
        </pc:sldMkLst>
        <pc:spChg chg="mod">
          <ac:chgData name="Youssef Fawzy" userId="f8beafc45e52e2b4" providerId="LiveId" clId="{1EAA6ACB-1646-4EF4-95C9-0BCB1B42EA46}" dt="2020-02-09T01:54:24.054" v="9462" actId="20577"/>
          <ac:spMkLst>
            <pc:docMk/>
            <pc:sldMk cId="3286920816" sldId="305"/>
            <ac:spMk id="2" creationId="{CB50D503-1837-4011-92A4-6D9A93F7BDCB}"/>
          </ac:spMkLst>
        </pc:spChg>
        <pc:spChg chg="mod">
          <ac:chgData name="Youssef Fawzy" userId="f8beafc45e52e2b4" providerId="LiveId" clId="{1EAA6ACB-1646-4EF4-95C9-0BCB1B42EA46}" dt="2020-02-09T23:29:27.203" v="10770" actId="948"/>
          <ac:spMkLst>
            <pc:docMk/>
            <pc:sldMk cId="3286920816" sldId="305"/>
            <ac:spMk id="3" creationId="{36DF18E1-2DE9-4D05-B826-D2CF66648117}"/>
          </ac:spMkLst>
        </pc:spChg>
      </pc:sldChg>
      <pc:sldChg chg="modSp add">
        <pc:chgData name="Youssef Fawzy" userId="f8beafc45e52e2b4" providerId="LiveId" clId="{1EAA6ACB-1646-4EF4-95C9-0BCB1B42EA46}" dt="2020-02-10T00:04:49.958" v="11100" actId="403"/>
        <pc:sldMkLst>
          <pc:docMk/>
          <pc:sldMk cId="1764134956" sldId="306"/>
        </pc:sldMkLst>
        <pc:spChg chg="mod">
          <ac:chgData name="Youssef Fawzy" userId="f8beafc45e52e2b4" providerId="LiveId" clId="{1EAA6ACB-1646-4EF4-95C9-0BCB1B42EA46}" dt="2020-02-09T23:27:42.053" v="10433" actId="20577"/>
          <ac:spMkLst>
            <pc:docMk/>
            <pc:sldMk cId="1764134956" sldId="306"/>
            <ac:spMk id="2" creationId="{51E25487-353C-41EA-ABEC-7D33A60FB246}"/>
          </ac:spMkLst>
        </pc:spChg>
        <pc:spChg chg="mod">
          <ac:chgData name="Youssef Fawzy" userId="f8beafc45e52e2b4" providerId="LiveId" clId="{1EAA6ACB-1646-4EF4-95C9-0BCB1B42EA46}" dt="2020-02-10T00:04:49.958" v="11100" actId="403"/>
          <ac:spMkLst>
            <pc:docMk/>
            <pc:sldMk cId="1764134956" sldId="306"/>
            <ac:spMk id="3" creationId="{78986598-8038-4A54-AA62-5264E26ACDE8}"/>
          </ac:spMkLst>
        </pc:spChg>
      </pc:sldChg>
      <pc:sldChg chg="add">
        <pc:chgData name="Youssef Fawzy" userId="f8beafc45e52e2b4" providerId="LiveId" clId="{1EAA6ACB-1646-4EF4-95C9-0BCB1B42EA46}" dt="2020-02-09T01:55:04.643" v="9484"/>
        <pc:sldMkLst>
          <pc:docMk/>
          <pc:sldMk cId="382263953" sldId="307"/>
        </pc:sldMkLst>
      </pc:sldChg>
      <pc:sldChg chg="add">
        <pc:chgData name="Youssef Fawzy" userId="f8beafc45e52e2b4" providerId="LiveId" clId="{1EAA6ACB-1646-4EF4-95C9-0BCB1B42EA46}" dt="2020-02-09T01:55:10.219" v="9485"/>
        <pc:sldMkLst>
          <pc:docMk/>
          <pc:sldMk cId="491426177" sldId="308"/>
        </pc:sldMkLst>
      </pc:sldChg>
      <pc:sldChg chg="modSp add setBg">
        <pc:chgData name="Youssef Fawzy" userId="f8beafc45e52e2b4" providerId="LiveId" clId="{1EAA6ACB-1646-4EF4-95C9-0BCB1B42EA46}" dt="2020-02-09T23:32:57.793" v="10988" actId="122"/>
        <pc:sldMkLst>
          <pc:docMk/>
          <pc:sldMk cId="4017717339" sldId="309"/>
        </pc:sldMkLst>
        <pc:spChg chg="mod">
          <ac:chgData name="Youssef Fawzy" userId="f8beafc45e52e2b4" providerId="LiveId" clId="{1EAA6ACB-1646-4EF4-95C9-0BCB1B42EA46}" dt="2020-02-09T23:32:57.793" v="10988" actId="122"/>
          <ac:spMkLst>
            <pc:docMk/>
            <pc:sldMk cId="4017717339" sldId="309"/>
            <ac:spMk id="2" creationId="{D2B46471-D5AC-4DD4-9448-8438533C323A}"/>
          </ac:spMkLst>
        </pc:spChg>
        <pc:spChg chg="mod">
          <ac:chgData name="Youssef Fawzy" userId="f8beafc45e52e2b4" providerId="LiveId" clId="{1EAA6ACB-1646-4EF4-95C9-0BCB1B42EA46}" dt="2020-02-09T23:32:54.978" v="10987" actId="313"/>
          <ac:spMkLst>
            <pc:docMk/>
            <pc:sldMk cId="4017717339" sldId="309"/>
            <ac:spMk id="3" creationId="{0772CEE4-499F-4F16-92D4-D4D289A79781}"/>
          </ac:spMkLst>
        </pc:spChg>
      </pc:sldChg>
      <pc:sldChg chg="addSp modSp add del">
        <pc:chgData name="Youssef Fawzy" userId="f8beafc45e52e2b4" providerId="LiveId" clId="{1EAA6ACB-1646-4EF4-95C9-0BCB1B42EA46}" dt="2020-02-09T02:10:46.300" v="9989" actId="2696"/>
        <pc:sldMkLst>
          <pc:docMk/>
          <pc:sldMk cId="1304155258" sldId="310"/>
        </pc:sldMkLst>
        <pc:spChg chg="add mod">
          <ac:chgData name="Youssef Fawzy" userId="f8beafc45e52e2b4" providerId="LiveId" clId="{1EAA6ACB-1646-4EF4-95C9-0BCB1B42EA46}" dt="2020-02-09T02:10:26.538" v="9986" actId="14826"/>
          <ac:spMkLst>
            <pc:docMk/>
            <pc:sldMk cId="1304155258" sldId="310"/>
            <ac:spMk id="5" creationId="{6746EB03-15B9-4184-8AC3-D160A69CA1F5}"/>
          </ac:spMkLst>
        </pc:spChg>
        <pc:picChg chg="mod">
          <ac:chgData name="Youssef Fawzy" userId="f8beafc45e52e2b4" providerId="LiveId" clId="{1EAA6ACB-1646-4EF4-95C9-0BCB1B42EA46}" dt="2020-02-09T02:10:35.045" v="9988" actId="14100"/>
          <ac:picMkLst>
            <pc:docMk/>
            <pc:sldMk cId="1304155258" sldId="310"/>
            <ac:picMk id="4" creationId="{59A07452-148C-4039-8DE2-AF351B39EA29}"/>
          </ac:picMkLst>
        </pc:picChg>
      </pc:sldChg>
      <pc:sldChg chg="addSp modSp add del">
        <pc:chgData name="Youssef Fawzy" userId="f8beafc45e52e2b4" providerId="LiveId" clId="{1EAA6ACB-1646-4EF4-95C9-0BCB1B42EA46}" dt="2020-02-09T02:12:11.132" v="10000" actId="2696"/>
        <pc:sldMkLst>
          <pc:docMk/>
          <pc:sldMk cId="1913871838" sldId="310"/>
        </pc:sldMkLst>
        <pc:spChg chg="add mod">
          <ac:chgData name="Youssef Fawzy" userId="f8beafc45e52e2b4" providerId="LiveId" clId="{1EAA6ACB-1646-4EF4-95C9-0BCB1B42EA46}" dt="2020-02-09T02:11:53.456" v="9995" actId="14826"/>
          <ac:spMkLst>
            <pc:docMk/>
            <pc:sldMk cId="1913871838" sldId="310"/>
            <ac:spMk id="5" creationId="{2BD8DF7E-FFD9-479E-9D36-BB81277E44AE}"/>
          </ac:spMkLst>
        </pc:spChg>
        <pc:picChg chg="mod">
          <ac:chgData name="Youssef Fawzy" userId="f8beafc45e52e2b4" providerId="LiveId" clId="{1EAA6ACB-1646-4EF4-95C9-0BCB1B42EA46}" dt="2020-02-09T02:12:01.314" v="9998" actId="14100"/>
          <ac:picMkLst>
            <pc:docMk/>
            <pc:sldMk cId="1913871838" sldId="310"/>
            <ac:picMk id="4" creationId="{59A07452-148C-4039-8DE2-AF351B39EA29}"/>
          </ac:picMkLst>
        </pc:picChg>
        <pc:picChg chg="mod">
          <ac:chgData name="Youssef Fawzy" userId="f8beafc45e52e2b4" providerId="LiveId" clId="{1EAA6ACB-1646-4EF4-95C9-0BCB1B42EA46}" dt="2020-02-09T02:12:06.735" v="9999" actId="1076"/>
          <ac:picMkLst>
            <pc:docMk/>
            <pc:sldMk cId="1913871838" sldId="310"/>
            <ac:picMk id="16" creationId="{F0A27480-525B-4B14-8B51-BAD78DA5553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7EC6F-B3DA-48F2-BBFF-5F445320EBC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CA"/>
        </a:p>
      </dgm:t>
    </dgm:pt>
    <dgm:pt modelId="{776DE5FE-8F0C-471A-82DE-40EC2EF75CB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chemeClr val="bg1"/>
              </a:solidFill>
            </a:rPr>
            <a:t>Over Supply of Energy</a:t>
          </a:r>
        </a:p>
      </dgm:t>
    </dgm:pt>
    <dgm:pt modelId="{2170C4A0-D97D-48F0-8490-D80F89978743}" type="parTrans" cxnId="{2F210712-8944-4BB9-A383-D5E7F8FC6F69}">
      <dgm:prSet/>
      <dgm:spPr/>
      <dgm:t>
        <a:bodyPr/>
        <a:lstStyle/>
        <a:p>
          <a:endParaRPr lang="en-CA"/>
        </a:p>
      </dgm:t>
    </dgm:pt>
    <dgm:pt modelId="{65F33B98-9AC8-4131-8271-F07B20779C12}" type="sibTrans" cxnId="{2F210712-8944-4BB9-A383-D5E7F8FC6F69}">
      <dgm:prSet/>
      <dgm:spPr/>
      <dgm:t>
        <a:bodyPr/>
        <a:lstStyle/>
        <a:p>
          <a:endParaRPr lang="en-CA"/>
        </a:p>
      </dgm:t>
    </dgm:pt>
    <dgm:pt modelId="{7F9CD145-7727-461E-95A2-360B592906CE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CA" kern="1200" dirty="0">
            <a:latin typeface="Sagona Book" panose="020F0502020204030204"/>
            <a:ea typeface="+mn-ea"/>
            <a:cs typeface="+mn-cs"/>
          </a:endParaRPr>
        </a:p>
      </dgm:t>
    </dgm:pt>
    <dgm:pt modelId="{2D4C2B55-315D-4C89-AF33-26A89D88DED9}" type="parTrans" cxnId="{5FA4F758-D754-4835-916A-4E61BF14A8A3}">
      <dgm:prSet/>
      <dgm:spPr/>
      <dgm:t>
        <a:bodyPr/>
        <a:lstStyle/>
        <a:p>
          <a:endParaRPr lang="en-CA"/>
        </a:p>
      </dgm:t>
    </dgm:pt>
    <dgm:pt modelId="{76D512AF-571B-4993-8FE2-43C43682D6F5}" type="sibTrans" cxnId="{5FA4F758-D754-4835-916A-4E61BF14A8A3}">
      <dgm:prSet/>
      <dgm:spPr/>
      <dgm:t>
        <a:bodyPr/>
        <a:lstStyle/>
        <a:p>
          <a:endParaRPr lang="en-CA"/>
        </a:p>
      </dgm:t>
    </dgm:pt>
    <dgm:pt modelId="{75D7CAFB-8077-444A-A1AA-B1E5D9C4F8D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chemeClr val="bg1"/>
              </a:solidFill>
            </a:rPr>
            <a:t>Under Supply of Energy</a:t>
          </a:r>
        </a:p>
      </dgm:t>
    </dgm:pt>
    <dgm:pt modelId="{8C78E11E-03CD-4829-847B-2481A9EFD9A9}" type="parTrans" cxnId="{F5017C1C-C9D1-4929-B695-1D3FD76D734B}">
      <dgm:prSet/>
      <dgm:spPr/>
      <dgm:t>
        <a:bodyPr/>
        <a:lstStyle/>
        <a:p>
          <a:endParaRPr lang="en-CA"/>
        </a:p>
      </dgm:t>
    </dgm:pt>
    <dgm:pt modelId="{5E3E6598-850D-40F4-B263-98A4E8A6FE4E}" type="sibTrans" cxnId="{F5017C1C-C9D1-4929-B695-1D3FD76D734B}">
      <dgm:prSet/>
      <dgm:spPr/>
      <dgm:t>
        <a:bodyPr/>
        <a:lstStyle/>
        <a:p>
          <a:endParaRPr lang="en-CA"/>
        </a:p>
      </dgm:t>
    </dgm:pt>
    <dgm:pt modelId="{F4A24329-F396-492C-82AE-728F7894F53D}" type="pres">
      <dgm:prSet presAssocID="{47C7EC6F-B3DA-48F2-BBFF-5F445320EBC6}" presName="root" presStyleCnt="0">
        <dgm:presLayoutVars>
          <dgm:dir/>
          <dgm:resizeHandles val="exact"/>
        </dgm:presLayoutVars>
      </dgm:prSet>
      <dgm:spPr/>
    </dgm:pt>
    <dgm:pt modelId="{D4AAEFA6-7634-43B2-9798-C6760E7777F7}" type="pres">
      <dgm:prSet presAssocID="{776DE5FE-8F0C-471A-82DE-40EC2EF75CB9}" presName="compNode" presStyleCnt="0"/>
      <dgm:spPr/>
    </dgm:pt>
    <dgm:pt modelId="{0753A19D-D4A9-4735-929E-D8A3E822B051}" type="pres">
      <dgm:prSet presAssocID="{776DE5FE-8F0C-471A-82DE-40EC2EF75CB9}" presName="iconRect" presStyleLbl="node1" presStyleIdx="0" presStyleCnt="2" custLinFactNeighborX="-9701" custLinFactNeighborY="-7439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4FBF19E7-21DC-44C4-97B9-678FB0DF3A37}" type="pres">
      <dgm:prSet presAssocID="{776DE5FE-8F0C-471A-82DE-40EC2EF75CB9}" presName="iconSpace" presStyleCnt="0"/>
      <dgm:spPr/>
    </dgm:pt>
    <dgm:pt modelId="{BB23C4CB-9403-4268-B471-5AE1987BB017}" type="pres">
      <dgm:prSet presAssocID="{776DE5FE-8F0C-471A-82DE-40EC2EF75CB9}" presName="parTx" presStyleLbl="revTx" presStyleIdx="0" presStyleCnt="4" custLinFactY="-97194" custLinFactNeighborX="-1646" custLinFactNeighborY="-100000">
        <dgm:presLayoutVars>
          <dgm:chMax val="0"/>
          <dgm:chPref val="0"/>
        </dgm:presLayoutVars>
      </dgm:prSet>
      <dgm:spPr/>
    </dgm:pt>
    <dgm:pt modelId="{6B496148-B1EE-4B96-B794-1C07A8ED5104}" type="pres">
      <dgm:prSet presAssocID="{776DE5FE-8F0C-471A-82DE-40EC2EF75CB9}" presName="txSpace" presStyleCnt="0"/>
      <dgm:spPr/>
    </dgm:pt>
    <dgm:pt modelId="{4C73A0D7-5D4B-4E2C-98D2-0CB355498877}" type="pres">
      <dgm:prSet presAssocID="{776DE5FE-8F0C-471A-82DE-40EC2EF75CB9}" presName="desTx" presStyleLbl="revTx" presStyleIdx="1" presStyleCnt="4" custScaleX="114050" custScaleY="389687" custLinFactY="-100000" custLinFactNeighborX="-2174" custLinFactNeighborY="-148377">
        <dgm:presLayoutVars/>
      </dgm:prSet>
      <dgm:spPr/>
    </dgm:pt>
    <dgm:pt modelId="{1C1147BD-FF11-423F-8989-03C90815AF86}" type="pres">
      <dgm:prSet presAssocID="{65F33B98-9AC8-4131-8271-F07B20779C12}" presName="sibTrans" presStyleCnt="0"/>
      <dgm:spPr/>
    </dgm:pt>
    <dgm:pt modelId="{292D3D83-E8C1-4841-B305-DE905BDE1D70}" type="pres">
      <dgm:prSet presAssocID="{75D7CAFB-8077-444A-A1AA-B1E5D9C4F8D9}" presName="compNode" presStyleCnt="0"/>
      <dgm:spPr/>
    </dgm:pt>
    <dgm:pt modelId="{B3457ED6-79B9-470A-9830-CCD0CC09D4F0}" type="pres">
      <dgm:prSet presAssocID="{75D7CAFB-8077-444A-A1AA-B1E5D9C4F8D9}" presName="iconRect" presStyleLbl="node1" presStyleIdx="1" presStyleCnt="2" custLinFactNeighborX="6768" custLinFactNeighborY="-6496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56048F19-F1BF-4CCB-B608-425B96A868EA}" type="pres">
      <dgm:prSet presAssocID="{75D7CAFB-8077-444A-A1AA-B1E5D9C4F8D9}" presName="iconSpace" presStyleCnt="0"/>
      <dgm:spPr/>
    </dgm:pt>
    <dgm:pt modelId="{5819ECCE-B4EA-4586-A86B-EDFAAC8CB2E5}" type="pres">
      <dgm:prSet presAssocID="{75D7CAFB-8077-444A-A1AA-B1E5D9C4F8D9}" presName="parTx" presStyleLbl="revTx" presStyleIdx="2" presStyleCnt="4" custLinFactY="-80721" custLinFactNeighborX="2369" custLinFactNeighborY="-100000">
        <dgm:presLayoutVars>
          <dgm:chMax val="0"/>
          <dgm:chPref val="0"/>
        </dgm:presLayoutVars>
      </dgm:prSet>
      <dgm:spPr/>
    </dgm:pt>
    <dgm:pt modelId="{0172E2CE-DEF0-4F2F-AF93-AF55EB7CA768}" type="pres">
      <dgm:prSet presAssocID="{75D7CAFB-8077-444A-A1AA-B1E5D9C4F8D9}" presName="txSpace" presStyleCnt="0"/>
      <dgm:spPr/>
    </dgm:pt>
    <dgm:pt modelId="{D8AC354B-13D9-4A00-994B-7004A0CF4650}" type="pres">
      <dgm:prSet presAssocID="{75D7CAFB-8077-444A-A1AA-B1E5D9C4F8D9}" presName="desTx" presStyleLbl="revTx" presStyleIdx="3" presStyleCnt="4" custScaleY="681006">
        <dgm:presLayoutVars/>
      </dgm:prSet>
      <dgm:spPr/>
    </dgm:pt>
  </dgm:ptLst>
  <dgm:cxnLst>
    <dgm:cxn modelId="{2F210712-8944-4BB9-A383-D5E7F8FC6F69}" srcId="{47C7EC6F-B3DA-48F2-BBFF-5F445320EBC6}" destId="{776DE5FE-8F0C-471A-82DE-40EC2EF75CB9}" srcOrd="0" destOrd="0" parTransId="{2170C4A0-D97D-48F0-8490-D80F89978743}" sibTransId="{65F33B98-9AC8-4131-8271-F07B20779C12}"/>
    <dgm:cxn modelId="{F5017C1C-C9D1-4929-B695-1D3FD76D734B}" srcId="{47C7EC6F-B3DA-48F2-BBFF-5F445320EBC6}" destId="{75D7CAFB-8077-444A-A1AA-B1E5D9C4F8D9}" srcOrd="1" destOrd="0" parTransId="{8C78E11E-03CD-4829-847B-2481A9EFD9A9}" sibTransId="{5E3E6598-850D-40F4-B263-98A4E8A6FE4E}"/>
    <dgm:cxn modelId="{4F66E942-81DE-4E72-8DE0-D2613F5A52DD}" type="presOf" srcId="{7F9CD145-7727-461E-95A2-360B592906CE}" destId="{4C73A0D7-5D4B-4E2C-98D2-0CB355498877}" srcOrd="0" destOrd="0" presId="urn:microsoft.com/office/officeart/2018/5/layout/CenteredIconLabelDescriptionList"/>
    <dgm:cxn modelId="{5FA4F758-D754-4835-916A-4E61BF14A8A3}" srcId="{776DE5FE-8F0C-471A-82DE-40EC2EF75CB9}" destId="{7F9CD145-7727-461E-95A2-360B592906CE}" srcOrd="0" destOrd="0" parTransId="{2D4C2B55-315D-4C89-AF33-26A89D88DED9}" sibTransId="{76D512AF-571B-4993-8FE2-43C43682D6F5}"/>
    <dgm:cxn modelId="{557279DA-8892-4E2E-A83A-E9D9298B7135}" type="presOf" srcId="{75D7CAFB-8077-444A-A1AA-B1E5D9C4F8D9}" destId="{5819ECCE-B4EA-4586-A86B-EDFAAC8CB2E5}" srcOrd="0" destOrd="0" presId="urn:microsoft.com/office/officeart/2018/5/layout/CenteredIconLabelDescriptionList"/>
    <dgm:cxn modelId="{6E984EEC-A438-4896-B297-547BB68C97E6}" type="presOf" srcId="{776DE5FE-8F0C-471A-82DE-40EC2EF75CB9}" destId="{BB23C4CB-9403-4268-B471-5AE1987BB017}" srcOrd="0" destOrd="0" presId="urn:microsoft.com/office/officeart/2018/5/layout/CenteredIconLabelDescriptionList"/>
    <dgm:cxn modelId="{22BA40FA-BBAF-40CA-B102-BB10CE0C545D}" type="presOf" srcId="{47C7EC6F-B3DA-48F2-BBFF-5F445320EBC6}" destId="{F4A24329-F396-492C-82AE-728F7894F53D}" srcOrd="0" destOrd="0" presId="urn:microsoft.com/office/officeart/2018/5/layout/CenteredIconLabelDescriptionList"/>
    <dgm:cxn modelId="{BBC94064-4B86-46D7-AFFC-2BCE79E860D0}" type="presParOf" srcId="{F4A24329-F396-492C-82AE-728F7894F53D}" destId="{D4AAEFA6-7634-43B2-9798-C6760E7777F7}" srcOrd="0" destOrd="0" presId="urn:microsoft.com/office/officeart/2018/5/layout/CenteredIconLabelDescriptionList"/>
    <dgm:cxn modelId="{0DBA079C-67B5-4D07-BD41-8981EE75C99F}" type="presParOf" srcId="{D4AAEFA6-7634-43B2-9798-C6760E7777F7}" destId="{0753A19D-D4A9-4735-929E-D8A3E822B051}" srcOrd="0" destOrd="0" presId="urn:microsoft.com/office/officeart/2018/5/layout/CenteredIconLabelDescriptionList"/>
    <dgm:cxn modelId="{47B6EC52-CEA2-40BF-8334-2570733ABE31}" type="presParOf" srcId="{D4AAEFA6-7634-43B2-9798-C6760E7777F7}" destId="{4FBF19E7-21DC-44C4-97B9-678FB0DF3A37}" srcOrd="1" destOrd="0" presId="urn:microsoft.com/office/officeart/2018/5/layout/CenteredIconLabelDescriptionList"/>
    <dgm:cxn modelId="{86174056-3064-4066-BD73-9DF1F85936EF}" type="presParOf" srcId="{D4AAEFA6-7634-43B2-9798-C6760E7777F7}" destId="{BB23C4CB-9403-4268-B471-5AE1987BB017}" srcOrd="2" destOrd="0" presId="urn:microsoft.com/office/officeart/2018/5/layout/CenteredIconLabelDescriptionList"/>
    <dgm:cxn modelId="{DF424D7A-D62F-44EF-BBD3-732C7955BB1B}" type="presParOf" srcId="{D4AAEFA6-7634-43B2-9798-C6760E7777F7}" destId="{6B496148-B1EE-4B96-B794-1C07A8ED5104}" srcOrd="3" destOrd="0" presId="urn:microsoft.com/office/officeart/2018/5/layout/CenteredIconLabelDescriptionList"/>
    <dgm:cxn modelId="{D17D301F-8E69-490E-B286-C435811EB017}" type="presParOf" srcId="{D4AAEFA6-7634-43B2-9798-C6760E7777F7}" destId="{4C73A0D7-5D4B-4E2C-98D2-0CB355498877}" srcOrd="4" destOrd="0" presId="urn:microsoft.com/office/officeart/2018/5/layout/CenteredIconLabelDescriptionList"/>
    <dgm:cxn modelId="{F8F395E3-E395-497D-BAD8-EC4DE5040EE6}" type="presParOf" srcId="{F4A24329-F396-492C-82AE-728F7894F53D}" destId="{1C1147BD-FF11-423F-8989-03C90815AF86}" srcOrd="1" destOrd="0" presId="urn:microsoft.com/office/officeart/2018/5/layout/CenteredIconLabelDescriptionList"/>
    <dgm:cxn modelId="{99B64A45-FC9A-4041-B4CB-AF8B35CEC31A}" type="presParOf" srcId="{F4A24329-F396-492C-82AE-728F7894F53D}" destId="{292D3D83-E8C1-4841-B305-DE905BDE1D70}" srcOrd="2" destOrd="0" presId="urn:microsoft.com/office/officeart/2018/5/layout/CenteredIconLabelDescriptionList"/>
    <dgm:cxn modelId="{E870BE84-97F0-43F0-B2B2-B3DBE6D9046E}" type="presParOf" srcId="{292D3D83-E8C1-4841-B305-DE905BDE1D70}" destId="{B3457ED6-79B9-470A-9830-CCD0CC09D4F0}" srcOrd="0" destOrd="0" presId="urn:microsoft.com/office/officeart/2018/5/layout/CenteredIconLabelDescriptionList"/>
    <dgm:cxn modelId="{3679617E-F3BD-4A8C-B44A-EE95E11C445D}" type="presParOf" srcId="{292D3D83-E8C1-4841-B305-DE905BDE1D70}" destId="{56048F19-F1BF-4CCB-B608-425B96A868EA}" srcOrd="1" destOrd="0" presId="urn:microsoft.com/office/officeart/2018/5/layout/CenteredIconLabelDescriptionList"/>
    <dgm:cxn modelId="{86E00C0C-2B85-46BC-83A7-B94032F71517}" type="presParOf" srcId="{292D3D83-E8C1-4841-B305-DE905BDE1D70}" destId="{5819ECCE-B4EA-4586-A86B-EDFAAC8CB2E5}" srcOrd="2" destOrd="0" presId="urn:microsoft.com/office/officeart/2018/5/layout/CenteredIconLabelDescriptionList"/>
    <dgm:cxn modelId="{CB4B68EE-80F9-4417-B468-5FD7A8929638}" type="presParOf" srcId="{292D3D83-E8C1-4841-B305-DE905BDE1D70}" destId="{0172E2CE-DEF0-4F2F-AF93-AF55EB7CA768}" srcOrd="3" destOrd="0" presId="urn:microsoft.com/office/officeart/2018/5/layout/CenteredIconLabelDescriptionList"/>
    <dgm:cxn modelId="{EEB53406-B214-418E-BDCA-D52B06010FC1}" type="presParOf" srcId="{292D3D83-E8C1-4841-B305-DE905BDE1D70}" destId="{D8AC354B-13D9-4A00-994B-7004A0CF465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3A19D-D4A9-4735-929E-D8A3E822B051}">
      <dsp:nvSpPr>
        <dsp:cNvPr id="0" name=""/>
        <dsp:cNvSpPr/>
      </dsp:nvSpPr>
      <dsp:spPr>
        <a:xfrm>
          <a:off x="2290586" y="26214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3C4CB-9403-4268-B471-5AE1987BB017}">
      <dsp:nvSpPr>
        <dsp:cNvPr id="0" name=""/>
        <dsp:cNvSpPr/>
      </dsp:nvSpPr>
      <dsp:spPr>
        <a:xfrm>
          <a:off x="962158" y="173417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800" kern="1200" dirty="0">
              <a:solidFill>
                <a:schemeClr val="bg1"/>
              </a:solidFill>
            </a:rPr>
            <a:t>Over Supply of Energy</a:t>
          </a:r>
        </a:p>
      </dsp:txBody>
      <dsp:txXfrm>
        <a:off x="962158" y="1734171"/>
        <a:ext cx="4320000" cy="648000"/>
      </dsp:txXfrm>
    </dsp:sp>
    <dsp:sp modelId="{4C73A0D7-5D4B-4E2C-98D2-0CB355498877}">
      <dsp:nvSpPr>
        <dsp:cNvPr id="0" name=""/>
        <dsp:cNvSpPr/>
      </dsp:nvSpPr>
      <dsp:spPr>
        <a:xfrm>
          <a:off x="635868" y="2525475"/>
          <a:ext cx="4926960" cy="11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 dirty="0">
            <a:latin typeface="Sagona Book" panose="020F0502020204030204"/>
            <a:ea typeface="+mn-ea"/>
            <a:cs typeface="+mn-cs"/>
          </a:endParaRPr>
        </a:p>
      </dsp:txBody>
      <dsp:txXfrm>
        <a:off x="635868" y="2525475"/>
        <a:ext cx="4926960" cy="1176394"/>
      </dsp:txXfrm>
    </dsp:sp>
    <dsp:sp modelId="{B3457ED6-79B9-470A-9830-CCD0CC09D4F0}">
      <dsp:nvSpPr>
        <dsp:cNvPr id="0" name=""/>
        <dsp:cNvSpPr/>
      </dsp:nvSpPr>
      <dsp:spPr>
        <a:xfrm>
          <a:off x="7919077" y="18481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9ECCE-B4EA-4586-A86B-EDFAAC8CB2E5}">
      <dsp:nvSpPr>
        <dsp:cNvPr id="0" name=""/>
        <dsp:cNvSpPr/>
      </dsp:nvSpPr>
      <dsp:spPr>
        <a:xfrm>
          <a:off x="6515086" y="162105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800" kern="1200" dirty="0">
              <a:solidFill>
                <a:schemeClr val="bg1"/>
              </a:solidFill>
            </a:rPr>
            <a:t>Under Supply of Energy</a:t>
          </a:r>
        </a:p>
      </dsp:txBody>
      <dsp:txXfrm>
        <a:off x="6515086" y="1621057"/>
        <a:ext cx="4320000" cy="648000"/>
      </dsp:txXfrm>
    </dsp:sp>
    <dsp:sp modelId="{D8AC354B-13D9-4A00-994B-7004A0CF4650}">
      <dsp:nvSpPr>
        <dsp:cNvPr id="0" name=""/>
        <dsp:cNvSpPr/>
      </dsp:nvSpPr>
      <dsp:spPr>
        <a:xfrm>
          <a:off x="6412745" y="2615701"/>
          <a:ext cx="4320000" cy="205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BDFB1-BC20-4A6B-A6DB-AF84D01984AC}" type="datetimeFigureOut">
              <a:rPr lang="en-CA" smtClean="0"/>
              <a:t>2020-02-08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1C5FB-4F3F-423C-984A-44795B92B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32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1C5FB-4F3F-423C-984A-44795B92B3A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96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1C5FB-4F3F-423C-984A-44795B92B3A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26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6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0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1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0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0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7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1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5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7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56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Z_(Explore!)_(8584496885)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markeworld.com/glendale/power-lines-at-sunse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tlanta_Lightning_Strike_edit1.jpg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311034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aboratory_scientist_conducts_an_experiment_with_a_Rotary_evaporator.jpg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dows_Creek_Power_Plan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orest-scene-illustration-769894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orywilbur132052.wikidot.com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en.wikipedia.org/wiki/List_of_major_power_outages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9833F897-29AE-47E7-8A55-3CA656048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2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96E9E-8FA8-4E0C-9B3F-C4E3B6D32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5162501" cy="1229306"/>
          </a:xfrm>
        </p:spPr>
        <p:txBody>
          <a:bodyPr>
            <a:normAutofit/>
          </a:bodyPr>
          <a:lstStyle/>
          <a:p>
            <a:r>
              <a:rPr lang="en-CA" sz="3800" dirty="0">
                <a:solidFill>
                  <a:schemeClr val="tx1"/>
                </a:solidFill>
              </a:rPr>
              <a:t>Energy Demand Analysis &amp;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29B01-7A74-45F4-8CB2-40F9B35BE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CA" dirty="0"/>
              <a:t>Weekly demand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7051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07452-148C-4039-8DE2-AF351B39E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EE57D-AC95-47C1-B9C9-AC670773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CA"/>
              <a:t>Why those cities?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EF68-A903-4087-B894-A90D87B7E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1. Top 5 populated cities in Spain (30% of population)</a:t>
            </a:r>
          </a:p>
          <a:p>
            <a:r>
              <a:rPr lang="en-CA" dirty="0"/>
              <a:t>2. Evenly spaced out around the country</a:t>
            </a:r>
          </a:p>
          <a:p>
            <a:r>
              <a:rPr lang="en-CA" dirty="0"/>
              <a:t>3. Can summarize the country’s weather to some degree of accuracy</a:t>
            </a:r>
          </a:p>
          <a:p>
            <a:endParaRPr lang="en-CA" dirty="0"/>
          </a:p>
        </p:txBody>
      </p:sp>
      <p:pic>
        <p:nvPicPr>
          <p:cNvPr id="16" name="Picture 15" descr="A picture containing mountain&#10;&#10;Description automatically generated">
            <a:extLst>
              <a:ext uri="{FF2B5EF4-FFF2-40B4-BE49-F238E27FC236}">
                <a16:creationId xmlns:a16="http://schemas.microsoft.com/office/drawing/2014/main" id="{F0A27480-525B-4B14-8B51-BAD78DA55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07" y="2271302"/>
            <a:ext cx="4113213" cy="344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454-CA48-46B0-852B-AFA07323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Exploratory Data Analysis (EDA)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8550A5-EA61-4C07-BFD3-4D599B4F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427112"/>
            <a:ext cx="7840243" cy="3354256"/>
          </a:xfrm>
          <a:custGeom>
            <a:avLst/>
            <a:gdLst>
              <a:gd name="connsiteX0" fmla="*/ 0 w 7840243"/>
              <a:gd name="connsiteY0" fmla="*/ 0 h 3354256"/>
              <a:gd name="connsiteX1" fmla="*/ 7840243 w 7840243"/>
              <a:gd name="connsiteY1" fmla="*/ 0 h 3354256"/>
              <a:gd name="connsiteX2" fmla="*/ 7840243 w 7840243"/>
              <a:gd name="connsiteY2" fmla="*/ 3354256 h 3354256"/>
              <a:gd name="connsiteX3" fmla="*/ 0 w 7840243"/>
              <a:gd name="connsiteY3" fmla="*/ 3354256 h 3354256"/>
              <a:gd name="connsiteX4" fmla="*/ 0 w 7840243"/>
              <a:gd name="connsiteY4" fmla="*/ 0 h 335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0243" h="3354256" fill="none" extrusionOk="0">
                <a:moveTo>
                  <a:pt x="0" y="0"/>
                </a:moveTo>
                <a:cubicBezTo>
                  <a:pt x="998038" y="-49533"/>
                  <a:pt x="6176608" y="-14809"/>
                  <a:pt x="7840243" y="0"/>
                </a:cubicBezTo>
                <a:cubicBezTo>
                  <a:pt x="7927882" y="980456"/>
                  <a:pt x="7767564" y="2450743"/>
                  <a:pt x="7840243" y="3354256"/>
                </a:cubicBezTo>
                <a:cubicBezTo>
                  <a:pt x="4577324" y="3306025"/>
                  <a:pt x="2312247" y="3438711"/>
                  <a:pt x="0" y="3354256"/>
                </a:cubicBezTo>
                <a:cubicBezTo>
                  <a:pt x="-38581" y="2164802"/>
                  <a:pt x="63341" y="1310779"/>
                  <a:pt x="0" y="0"/>
                </a:cubicBezTo>
                <a:close/>
              </a:path>
              <a:path w="7840243" h="3354256" stroke="0" extrusionOk="0">
                <a:moveTo>
                  <a:pt x="0" y="0"/>
                </a:moveTo>
                <a:cubicBezTo>
                  <a:pt x="1805988" y="118645"/>
                  <a:pt x="5687056" y="116012"/>
                  <a:pt x="7840243" y="0"/>
                </a:cubicBezTo>
                <a:cubicBezTo>
                  <a:pt x="7707361" y="1244277"/>
                  <a:pt x="7925194" y="2578062"/>
                  <a:pt x="7840243" y="3354256"/>
                </a:cubicBezTo>
                <a:cubicBezTo>
                  <a:pt x="4153657" y="3488856"/>
                  <a:pt x="2217953" y="3197060"/>
                  <a:pt x="0" y="3354256"/>
                </a:cubicBezTo>
                <a:cubicBezTo>
                  <a:pt x="-20187" y="2958467"/>
                  <a:pt x="-152480" y="142484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Energy demand analysis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Weather feature analysis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Effect of weather on demand</a:t>
            </a:r>
          </a:p>
        </p:txBody>
      </p:sp>
    </p:spTree>
    <p:extLst>
      <p:ext uri="{BB962C8B-B14F-4D97-AF65-F5344CB8AC3E}">
        <p14:creationId xmlns:p14="http://schemas.microsoft.com/office/powerpoint/2010/main" val="340853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A92D-A9CB-4870-89A3-D5394710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86225" cy="1450757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Energy Demand – EDA – Questions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D90F-C7EF-4EE8-8C2E-18B670DB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1. </a:t>
            </a:r>
            <a:r>
              <a:rPr lang="en-US" dirty="0">
                <a:solidFill>
                  <a:schemeClr val="bg1"/>
                </a:solidFill>
              </a:rPr>
              <a:t>How did annual energy demand change between 2015 and 2018?</a:t>
            </a: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CA" dirty="0">
                <a:solidFill>
                  <a:schemeClr val="bg1"/>
                </a:solidFill>
              </a:rPr>
              <a:t>How does energy demand vary by month?</a:t>
            </a:r>
          </a:p>
          <a:p>
            <a:r>
              <a:rPr lang="en-CA" dirty="0">
                <a:solidFill>
                  <a:schemeClr val="bg1"/>
                </a:solidFill>
              </a:rPr>
              <a:t>3. How does energy demand change across the week?</a:t>
            </a:r>
          </a:p>
          <a:p>
            <a:r>
              <a:rPr lang="en-CA" dirty="0">
                <a:solidFill>
                  <a:schemeClr val="bg1"/>
                </a:solidFill>
              </a:rPr>
              <a:t>4.</a:t>
            </a:r>
            <a:r>
              <a:rPr lang="en-CA" b="1" dirty="0">
                <a:solidFill>
                  <a:schemeClr val="bg1"/>
                </a:solidFill>
              </a:rPr>
              <a:t> </a:t>
            </a:r>
            <a:r>
              <a:rPr lang="en-CA" dirty="0">
                <a:solidFill>
                  <a:schemeClr val="bg1"/>
                </a:solidFill>
              </a:rPr>
              <a:t>How does intraday hourly demand change?</a:t>
            </a:r>
          </a:p>
        </p:txBody>
      </p:sp>
    </p:spTree>
    <p:extLst>
      <p:ext uri="{BB962C8B-B14F-4D97-AF65-F5344CB8AC3E}">
        <p14:creationId xmlns:p14="http://schemas.microsoft.com/office/powerpoint/2010/main" val="273356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3B4F-D759-4FC1-A4ED-44CCCE34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69" y="119118"/>
            <a:ext cx="4234249" cy="1355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How did demand change (2015 -&gt;18)?</a:t>
            </a:r>
            <a:endParaRPr lang="en-C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D7C7-57EF-4CC4-A6B3-31985D448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135" y="2087461"/>
            <a:ext cx="3936773" cy="3064505"/>
          </a:xfrm>
        </p:spPr>
        <p:txBody>
          <a:bodyPr>
            <a:normAutofit/>
          </a:bodyPr>
          <a:lstStyle/>
          <a:p>
            <a:r>
              <a:rPr lang="en-CA" dirty="0"/>
              <a:t>Demand has been increasing at a slowing rate……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Growth Rate 2015 – 2016 = 1.1%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Growth Rate 2017-2018 = 0.7%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3BE2F-8279-4E2B-9F88-E7ED731CF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r="1489" b="2233"/>
          <a:stretch/>
        </p:blipFill>
        <p:spPr>
          <a:xfrm>
            <a:off x="5123935" y="0"/>
            <a:ext cx="6582033" cy="601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by month?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Similar annual pattern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Two peaks: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Winter (January)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 Summer (July)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Two lows: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Spring  (April)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	- Fall (October)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Decreases and increases linearly between the seasons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E06AAA-A109-4711-814D-387C1DB8F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r="2031" b="3110"/>
          <a:stretch/>
        </p:blipFill>
        <p:spPr>
          <a:xfrm>
            <a:off x="4306530" y="1109128"/>
            <a:ext cx="7354529" cy="443562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82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across the week?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196646" y="2639379"/>
            <a:ext cx="4375354" cy="32297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pattern across the 4 seasons: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on Wednesday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decrease into Friday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Steep decrease to Saturday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rate of decrease into Sunday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Steep increase into Monday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Slight differences…….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CB79F-E638-4DFD-AA06-769C1264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4653447" y="1390047"/>
            <a:ext cx="6892560" cy="37324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305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across the week?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294968" y="2639380"/>
            <a:ext cx="3768145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Winter &amp; Fall: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Slight differences compared to average pattern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Winter: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 in demand between Thursday and Friday.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Fall: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Flatter decrease between Saturday and Sunday.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CB79F-E638-4DFD-AA06-769C1264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3968050" y="643467"/>
            <a:ext cx="8144314" cy="441030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665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Similar pattern during 4 seasons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Two lows and two peaks: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Let’s walk through energy demand during the day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b="1" u="sng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655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700" b="1" u="sng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Low: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3-4am, peak human inactivity (All sleeping).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Usually the lower low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 only + some night shifts work.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</a:t>
            </a:r>
            <a:endParaRPr lang="en-US" sz="17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022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57846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Linear and steep increase of demand from 4am until 8am/9am.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High 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11am/12pm (Peak of human activity)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of the day during Spring/Summer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 + offices + factories + transportation + peak of human activity</a:t>
            </a: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788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C720A-58BF-402F-8A5C-C917E40C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OUTLINE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407A9-103D-466B-9E54-CF052D978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Project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Stakeholders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The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EDA Insights 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Statistical Tests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Prediction Models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decrease of demand until 4/5pm.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2nd Low: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Shutdown of offices/factories and commute home.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of the day during Winter/Fall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 + offices + factories + transportation + peak of human activity</a:t>
            </a:r>
            <a:endParaRPr lang="en-US" sz="1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142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070F-9756-4A4E-A797-C9EA0803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Weather Questions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29B6-8822-4863-9FFC-80FAC2BF3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49" y="2315591"/>
            <a:ext cx="10058400" cy="3760891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1. How do weather features change across the months?</a:t>
            </a: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CA" dirty="0">
                <a:solidFill>
                  <a:schemeClr val="bg1"/>
                </a:solidFill>
              </a:rPr>
              <a:t>How do weather features change across the day?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CA" dirty="0">
                <a:solidFill>
                  <a:schemeClr val="bg1"/>
                </a:solidFill>
              </a:rPr>
              <a:t>3. </a:t>
            </a:r>
            <a:r>
              <a:rPr lang="en-US" dirty="0">
                <a:solidFill>
                  <a:schemeClr val="bg1"/>
                </a:solidFill>
              </a:rPr>
              <a:t>How do weather features correlate to each other?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2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7C141B7-61CC-4B9F-B61F-ACB603203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r="1" b="3298"/>
          <a:stretch/>
        </p:blipFill>
        <p:spPr>
          <a:xfrm>
            <a:off x="4433031" y="961534"/>
            <a:ext cx="7491880" cy="4979739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C186-900E-4D87-8756-4299103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8" y="1419273"/>
            <a:ext cx="3761760" cy="1358188"/>
          </a:xfrm>
        </p:spPr>
        <p:txBody>
          <a:bodyPr>
            <a:normAutofit/>
          </a:bodyPr>
          <a:lstStyle/>
          <a:p>
            <a:r>
              <a:rPr lang="en-CA" sz="2300" dirty="0">
                <a:solidFill>
                  <a:srgbClr val="FFFFFF"/>
                </a:solidFill>
              </a:rPr>
              <a:t>How do weather features change across the months?</a:t>
            </a:r>
            <a:br>
              <a:rPr lang="en-CA" sz="2300" dirty="0">
                <a:solidFill>
                  <a:srgbClr val="FFFFFF"/>
                </a:solidFill>
              </a:rPr>
            </a:br>
            <a:endParaRPr lang="en-CA" sz="2300" dirty="0">
              <a:solidFill>
                <a:srgbClr val="FFFFFF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>
            <a:extLst>
              <a:ext uri="{FF2B5EF4-FFF2-40B4-BE49-F238E27FC236}">
                <a16:creationId xmlns:a16="http://schemas.microsoft.com/office/drawing/2014/main" id="{9F8D9837-DED9-41A0-919B-3A95F7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2978253"/>
            <a:ext cx="4002932" cy="2460463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</a:rPr>
              <a:t>Temperature: </a:t>
            </a:r>
          </a:p>
          <a:p>
            <a:pPr marL="20116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FFFFFF"/>
                </a:solidFill>
              </a:rPr>
              <a:t>Temp(C)  &amp; humidity (%)</a:t>
            </a:r>
          </a:p>
          <a:p>
            <a:pPr lvl="1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</a:rPr>
              <a:t>Humidity and Cloud Formation(%): 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Rain, wind speed and pressure analyzed later due different orders of magnitude. 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08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C186-900E-4D87-8756-4299103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7" y="701971"/>
            <a:ext cx="3560686" cy="1666501"/>
          </a:xfrm>
        </p:spPr>
        <p:txBody>
          <a:bodyPr>
            <a:normAutofit/>
          </a:bodyPr>
          <a:lstStyle/>
          <a:p>
            <a:r>
              <a:rPr lang="en-CA" sz="2500" dirty="0">
                <a:solidFill>
                  <a:schemeClr val="tx1"/>
                </a:solidFill>
              </a:rPr>
              <a:t>How do weather features change across the months?</a:t>
            </a:r>
            <a:br>
              <a:rPr lang="en-CA" sz="2500" dirty="0">
                <a:solidFill>
                  <a:schemeClr val="tx1"/>
                </a:solidFill>
              </a:rPr>
            </a:br>
            <a:endParaRPr lang="en-CA" sz="2500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5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>
            <a:extLst>
              <a:ext uri="{FF2B5EF4-FFF2-40B4-BE49-F238E27FC236}">
                <a16:creationId xmlns:a16="http://schemas.microsoft.com/office/drawing/2014/main" id="{9F8D9837-DED9-41A0-919B-3A95F7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8" y="2639522"/>
            <a:ext cx="3638267" cy="39215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Pressure: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chemeClr val="tx1"/>
                </a:solidFill>
              </a:rPr>
              <a:t>No seasonal pattern.</a:t>
            </a:r>
          </a:p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Rain: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Downward trend line.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 Peaks in winter 3 out of 4 years.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2016 peak during spring which is uncommon	</a:t>
            </a:r>
            <a:endParaRPr lang="en-US" sz="1400" b="1" u="sng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Wind Speed: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Peak in winter.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The red line is the winter average.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Higher than average peaks for all winters  except 2017. </a:t>
            </a:r>
          </a:p>
        </p:txBody>
      </p:sp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2E81E160-014C-4017-9298-691B05B9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9643" r="2356" b="4350"/>
          <a:stretch/>
        </p:blipFill>
        <p:spPr>
          <a:xfrm>
            <a:off x="3896722" y="643803"/>
            <a:ext cx="4583185" cy="278517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328AEC8-EA98-40CF-9C4F-FEFCC4D4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" t="3164" b="3785"/>
          <a:stretch/>
        </p:blipFill>
        <p:spPr>
          <a:xfrm>
            <a:off x="3901064" y="3650670"/>
            <a:ext cx="4528599" cy="2563527"/>
          </a:xfrm>
          <a:prstGeom prst="rect">
            <a:avLst/>
          </a:prstGeom>
        </p:spPr>
      </p:pic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1FD5C737-0373-496D-8413-5C6AB3CC0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t="1899"/>
          <a:stretch/>
        </p:blipFill>
        <p:spPr>
          <a:xfrm>
            <a:off x="8182466" y="2149310"/>
            <a:ext cx="3931938" cy="26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27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AA4AA-9479-421B-8127-61EA9757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4823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CA" sz="3400">
                <a:solidFill>
                  <a:srgbClr val="FFFFFF"/>
                </a:solidFill>
              </a:rPr>
              <a:t>How do weather features change across the day?</a:t>
            </a:r>
            <a:r>
              <a:rPr lang="en-US" sz="3400">
                <a:solidFill>
                  <a:srgbClr val="FFFFFF"/>
                </a:solidFill>
              </a:rPr>
              <a:t> </a:t>
            </a:r>
            <a:br>
              <a:rPr lang="en-US" sz="3400">
                <a:solidFill>
                  <a:srgbClr val="FFFFFF"/>
                </a:solidFill>
              </a:rPr>
            </a:br>
            <a:endParaRPr lang="en-US" sz="3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E423B65-21F6-4980-966E-2643F03AF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" y="139630"/>
            <a:ext cx="9085632" cy="47459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708963-BB4D-4474-A415-C8EDE3A5BC5D}"/>
              </a:ext>
            </a:extLst>
          </p:cNvPr>
          <p:cNvSpPr txBox="1"/>
          <p:nvPr/>
        </p:nvSpPr>
        <p:spPr>
          <a:xfrm>
            <a:off x="9105088" y="350194"/>
            <a:ext cx="30140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 starts 5am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Peaks at 3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Decreasing  from sunset until 5am. </a:t>
            </a:r>
          </a:p>
          <a:p>
            <a:r>
              <a:rPr lang="en-US" sz="1600" b="1" dirty="0"/>
              <a:t>Wind Speed: </a:t>
            </a:r>
            <a:r>
              <a:rPr lang="en-US" sz="1600" dirty="0"/>
              <a:t>Similar to Temp. </a:t>
            </a:r>
          </a:p>
          <a:p>
            <a:r>
              <a:rPr lang="en-US" sz="1600" b="1" dirty="0"/>
              <a:t>Humidity: </a:t>
            </a:r>
            <a:r>
              <a:rPr lang="en-US" sz="1600" dirty="0"/>
              <a:t>Opposes Temp. </a:t>
            </a:r>
          </a:p>
          <a:p>
            <a:r>
              <a:rPr lang="en-US" sz="1600" b="1" dirty="0"/>
              <a:t>Cloud 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at 10am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Plateau until 3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Decreasing until 9pm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increasing until 10am. </a:t>
            </a:r>
          </a:p>
          <a:p>
            <a:r>
              <a:rPr lang="en-US" sz="1600" b="1" dirty="0"/>
              <a:t>Pressure: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1st High at 11am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1st low at 5pm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2nd high at 12am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2nd low at 6am.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17319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5E5DF-A263-48AB-8F96-8CC239FF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70" y="359945"/>
            <a:ext cx="5037486" cy="1512097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How do weather features correlate to each other?</a:t>
            </a:r>
            <a:endParaRPr lang="en-CA" sz="3100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A99B31-01F0-44CF-83E1-32E0946F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70" y="2475197"/>
            <a:ext cx="5037486" cy="4090941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1" u="sng" dirty="0">
                <a:solidFill>
                  <a:srgbClr val="FFFFFF"/>
                </a:solidFill>
              </a:rPr>
              <a:t>Negative Relationships:</a:t>
            </a:r>
          </a:p>
          <a:p>
            <a:pPr marL="578358" lvl="1" indent="-28575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Temperature and Humidity.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  Temperature and Cloud formation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Wind Speed and Humidity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Pressure and Cloud formation.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Pressure and Wind Speed.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1" u="sng" dirty="0">
                <a:solidFill>
                  <a:srgbClr val="FFFFFF"/>
                </a:solidFill>
              </a:rPr>
              <a:t>Positive Relationships:</a:t>
            </a:r>
          </a:p>
          <a:p>
            <a:pPr marL="692658" lvl="1" indent="-40005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Wind Speed and Cloud formation </a:t>
            </a:r>
          </a:p>
          <a:p>
            <a:pPr marL="521208" lvl="1" indent="-228600">
              <a:buFont typeface="+mj-lt"/>
              <a:buAutoNum type="romanLcPeriod"/>
            </a:pPr>
            <a:r>
              <a:rPr lang="en-US" sz="1800" dirty="0">
                <a:solidFill>
                  <a:srgbClr val="FFFFFF"/>
                </a:solidFill>
              </a:rPr>
              <a:t>      Humidity and Cloud formation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icture containing bird, water&#10;&#10;Description automatically generated">
            <a:extLst>
              <a:ext uri="{FF2B5EF4-FFF2-40B4-BE49-F238E27FC236}">
                <a16:creationId xmlns:a16="http://schemas.microsoft.com/office/drawing/2014/main" id="{023A6874-CE0A-4F3A-8E8A-BA0FB0F9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1592"/>
          <a:stretch/>
        </p:blipFill>
        <p:spPr>
          <a:xfrm>
            <a:off x="5297763" y="-1"/>
            <a:ext cx="6894237" cy="66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8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B64D9A-65C9-4FDB-9D93-CAF75FF08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4026" y="2169268"/>
            <a:ext cx="10058400" cy="2775592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How do weather features affect demand?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18378-631A-4B8B-8812-9C3244C30B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6281" y="374887"/>
            <a:ext cx="10058400" cy="1449387"/>
          </a:xfrm>
        </p:spPr>
        <p:txBody>
          <a:bodyPr anchor="ctr">
            <a:normAutofit/>
          </a:bodyPr>
          <a:lstStyle/>
          <a:p>
            <a:pPr algn="ctr"/>
            <a:r>
              <a:rPr lang="en-CA" dirty="0">
                <a:solidFill>
                  <a:srgbClr val="FFFFFF"/>
                </a:solidFill>
              </a:rPr>
              <a:t>Demand &amp; Weather Relationship - EDA</a:t>
            </a:r>
          </a:p>
        </p:txBody>
      </p:sp>
    </p:spTree>
    <p:extLst>
      <p:ext uri="{BB962C8B-B14F-4D97-AF65-F5344CB8AC3E}">
        <p14:creationId xmlns:p14="http://schemas.microsoft.com/office/powerpoint/2010/main" val="2191225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31E1C6-138D-45CE-A767-3DEB43EA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5335192"/>
            <a:ext cx="10909073" cy="9648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Weather Features vs Demand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C0224A-2332-45DD-A00E-C3EBA6D4B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43480" y="458332"/>
            <a:ext cx="4512459" cy="4876855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Temperature: 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Parabolic relationship with demand.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peaks at 5C and 30C temperature.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lows at around 15-20C.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Pressure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&amp;pressure do not seem to be correlated.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Humidity: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Parabolically relationship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Expected as Temperature &amp; Humidity are negatively related.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dirty="0">
                <a:solidFill>
                  <a:schemeClr val="tx1"/>
                </a:solidFill>
              </a:rPr>
              <a:t>Wind Speed: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A highly variant positive correlation is evident with energy demand. 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1A5B0E-8DBB-4E6B-888B-5AEE01C82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" b="729"/>
          <a:stretch/>
        </p:blipFill>
        <p:spPr>
          <a:xfrm>
            <a:off x="0" y="559568"/>
            <a:ext cx="7590373" cy="3971658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6940A0B-2DC7-4628-92CA-BFFB4C45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6078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534F128D-BA11-49ED-A18A-539AAE9D4D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-448"/>
          <a:stretch/>
        </p:blipFill>
        <p:spPr>
          <a:xfrm>
            <a:off x="155657" y="126459"/>
            <a:ext cx="8570053" cy="43288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06D528-50B5-471A-A459-2BEAEEB8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81" y="5606757"/>
            <a:ext cx="10113645" cy="743682"/>
          </a:xfrm>
        </p:spPr>
        <p:txBody>
          <a:bodyPr/>
          <a:lstStyle/>
          <a:p>
            <a:r>
              <a:rPr lang="en-CA" dirty="0"/>
              <a:t>Demand and Weather During the Day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9B9026-0F62-4383-9D5A-2C49A524C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5709" y="272374"/>
            <a:ext cx="3310633" cy="4007796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Temperature low 6am &lt;-&gt; Demand low 4am. </a:t>
            </a:r>
          </a:p>
          <a:p>
            <a:r>
              <a:rPr lang="en-US" dirty="0">
                <a:solidFill>
                  <a:schemeClr val="tx1"/>
                </a:solidFill>
              </a:rPr>
              <a:t>• Temperature high 3pm &lt;-&gt; Demand high 10am. </a:t>
            </a:r>
          </a:p>
          <a:p>
            <a:r>
              <a:rPr lang="en-US" dirty="0">
                <a:solidFill>
                  <a:schemeClr val="tx1"/>
                </a:solidFill>
              </a:rPr>
              <a:t>• Temperature decreasing until 6am -- Demand low at 4:30pm. </a:t>
            </a:r>
          </a:p>
          <a:p>
            <a:r>
              <a:rPr lang="en-US" dirty="0">
                <a:solidFill>
                  <a:schemeClr val="tx1"/>
                </a:solidFill>
              </a:rPr>
              <a:t>• Temperature decreasing until 6am -- Demand hits a high at 8pm. 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9FE7E-0313-4BB5-9B4D-479923199511}"/>
              </a:ext>
            </a:extLst>
          </p:cNvPr>
          <p:cNvSpPr txBox="1"/>
          <p:nvPr/>
        </p:nvSpPr>
        <p:spPr>
          <a:xfrm>
            <a:off x="322082" y="4846346"/>
            <a:ext cx="1154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analysis suggests that intraday demand movements are not fully predicted by temperature changes.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4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8378-631A-4B8B-8812-9C3244C3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highlight>
                  <a:srgbClr val="000000"/>
                </a:highlight>
              </a:rPr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4D9A-65C9-4FDB-9D93-CAF75FF08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90" y="2381578"/>
            <a:ext cx="10722046" cy="3760891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  <a:highlight>
                  <a:srgbClr val="000000"/>
                </a:highlight>
              </a:rPr>
              <a:t>Questions that will aid understanding of data :</a:t>
            </a:r>
          </a:p>
          <a:p>
            <a:r>
              <a:rPr lang="en-CA" b="1" dirty="0">
                <a:solidFill>
                  <a:schemeClr val="bg1"/>
                </a:solidFill>
                <a:highlight>
                  <a:srgbClr val="000000"/>
                </a:highlight>
              </a:rPr>
              <a:t>1. How does correlation between Temperature and Demand Change at different Temps?</a:t>
            </a:r>
          </a:p>
          <a:p>
            <a:r>
              <a:rPr lang="en-CA" b="1" dirty="0">
                <a:solidFill>
                  <a:schemeClr val="bg1"/>
                </a:solidFill>
                <a:highlight>
                  <a:srgbClr val="000000"/>
                </a:highlight>
              </a:rPr>
              <a:t>2. Can the Seasonal cycle be defined by 26 weeks ?</a:t>
            </a:r>
          </a:p>
          <a:p>
            <a:pPr lvl="1"/>
            <a:endParaRPr lang="en-CA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041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6471-D5AC-4DD4-9448-8438533C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CEE4-499F-4F16-92D4-D4D289A79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CA" dirty="0"/>
              <a:t>“PREDICTING TOTAL ENERGY DEMAND (MW) PER WEEK  OF YEAR IN SPAIN BASED ON WEATHER FEATURES”</a:t>
            </a:r>
          </a:p>
        </p:txBody>
      </p:sp>
    </p:spTree>
    <p:extLst>
      <p:ext uri="{BB962C8B-B14F-4D97-AF65-F5344CB8AC3E}">
        <p14:creationId xmlns:p14="http://schemas.microsoft.com/office/powerpoint/2010/main" val="4017717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CBED-CB29-4065-9A55-30339133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" y="535022"/>
            <a:ext cx="12354127" cy="190464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How does correlation between Temperature and Demand Change?</a:t>
            </a:r>
            <a:br>
              <a:rPr lang="en-CA" b="1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racquetball, text, game&#10;&#10;Description automatically generated">
            <a:extLst>
              <a:ext uri="{FF2B5EF4-FFF2-40B4-BE49-F238E27FC236}">
                <a16:creationId xmlns:a16="http://schemas.microsoft.com/office/drawing/2014/main" id="{DE5A3C07-B205-4209-AA2E-82946CDC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b="2462"/>
          <a:stretch/>
        </p:blipFill>
        <p:spPr>
          <a:xfrm>
            <a:off x="252919" y="2036519"/>
            <a:ext cx="7548664" cy="42473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EAEEA-2732-4B57-A243-A1D5CD103244}"/>
              </a:ext>
            </a:extLst>
          </p:cNvPr>
          <p:cNvSpPr txBox="1"/>
          <p:nvPr/>
        </p:nvSpPr>
        <p:spPr>
          <a:xfrm>
            <a:off x="7801583" y="2036519"/>
            <a:ext cx="4007795" cy="4247317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increases above -0.25 from the low (-0.4) between 13-17C.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crosses 0 at 15-19C which means the low of demand occurs at this range.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increase above 0.25 at between 18-&gt;22C.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is flat at temperatures below 15C at -0.4 and at temperatures above 26C.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5981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71E2-5DC2-4E94-BD3C-987620D9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92442"/>
            <a:ext cx="11247120" cy="1450757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Can the Seasonal Cycle be defined by 26 weeks ?</a:t>
            </a:r>
            <a:br>
              <a:rPr lang="en-CA" b="1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00E0-0069-4944-8C47-6E8B8B16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2108201"/>
            <a:ext cx="10795757" cy="376089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CA" b="1" dirty="0">
                <a:solidFill>
                  <a:schemeClr val="tx1"/>
                </a:solidFill>
              </a:rPr>
              <a:t>Seasons: </a:t>
            </a:r>
            <a:r>
              <a:rPr lang="en-CA" dirty="0">
                <a:solidFill>
                  <a:schemeClr val="tx1"/>
                </a:solidFill>
              </a:rPr>
              <a:t>Winter, Spring, Summer, Fall = 52 weeks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High Demand </a:t>
            </a:r>
            <a:r>
              <a:rPr lang="en-CA" dirty="0">
                <a:solidFill>
                  <a:schemeClr val="tx1"/>
                </a:solidFill>
              </a:rPr>
              <a:t>: Winter and Summer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Low Demand :</a:t>
            </a:r>
            <a:r>
              <a:rPr lang="en-CA" dirty="0">
                <a:solidFill>
                  <a:schemeClr val="tx1"/>
                </a:solidFill>
              </a:rPr>
              <a:t> Fall and Spring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Condition 1: </a:t>
            </a:r>
            <a:r>
              <a:rPr lang="en-CA" dirty="0">
                <a:solidFill>
                  <a:schemeClr val="tx1"/>
                </a:solidFill>
              </a:rPr>
              <a:t>Winter &amp; Summer have same demand mean and standard deviation distribution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Condition 2</a:t>
            </a:r>
            <a:r>
              <a:rPr lang="en-CA" dirty="0">
                <a:solidFill>
                  <a:schemeClr val="tx1"/>
                </a:solidFill>
              </a:rPr>
              <a:t>: Fall &amp; Spring have same demand mean and standard deviation distribution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If condition 1 &amp; 2 met, then seasonal cycle can be defined as 26 weeks, -&gt; more data per season.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Testing 4 hypotheses and all have the be True for the assumption to be True.</a:t>
            </a: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1: </a:t>
            </a:r>
            <a:r>
              <a:rPr lang="en-CA" dirty="0">
                <a:solidFill>
                  <a:schemeClr val="tx1"/>
                </a:solidFill>
              </a:rPr>
              <a:t>Winter &amp; Summer have same demand mean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2:</a:t>
            </a:r>
            <a:r>
              <a:rPr lang="en-CA" dirty="0">
                <a:solidFill>
                  <a:schemeClr val="tx1"/>
                </a:solidFill>
              </a:rPr>
              <a:t> Winter &amp; Summer have same demand standard deviation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3: </a:t>
            </a:r>
            <a:r>
              <a:rPr lang="en-CA" dirty="0">
                <a:solidFill>
                  <a:schemeClr val="tx1"/>
                </a:solidFill>
              </a:rPr>
              <a:t>Fall &amp; Spring have same demand mean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4: </a:t>
            </a:r>
            <a:r>
              <a:rPr lang="en-CA" dirty="0">
                <a:solidFill>
                  <a:schemeClr val="tx1"/>
                </a:solidFill>
              </a:rPr>
              <a:t>Fall &amp; Spring have same demand standard deviation distribution</a:t>
            </a:r>
          </a:p>
          <a:p>
            <a:pPr lvl="1"/>
            <a:endParaRPr lang="en-CA" b="1" u="sng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29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D503-1837-4011-92A4-6D9A93F7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Hypothesis 1 &amp;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18E1-2DE9-4D05-B826-D2CF6664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41" y="1875454"/>
            <a:ext cx="11398927" cy="40402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/>
              <a:t>Combine the similar demand datasets into one big dataset and compute the combined mean.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Shift mean of individual datasets to have same value as combined mean. This was done by transforming the datasets using the following equation:</a:t>
            </a:r>
          </a:p>
          <a:p>
            <a:pPr marL="292608" lvl="1" indent="0" algn="ctr">
              <a:lnSpc>
                <a:spcPct val="120000"/>
              </a:lnSpc>
              <a:buNone/>
            </a:pPr>
            <a:r>
              <a:rPr lang="en-CA" sz="1200" dirty="0"/>
              <a:t>𝑇𝑟𝑎𝑛𝑠𝑓𝑜𝑟𝑚𝑒𝑑 𝐼𝑛𝑑𝑖𝑣𝑢𝑑𝑎𝑙 𝑆𝑒𝑎𝑠𝑜𝑛 𝐷𝑎𝑡𝑎𝑠𝑒𝑡 (𝑨𝒓𝒓𝒂𝒚)</a:t>
            </a:r>
          </a:p>
          <a:p>
            <a:pPr marL="292608" lvl="1" indent="0" algn="ctr">
              <a:lnSpc>
                <a:spcPct val="120000"/>
              </a:lnSpc>
              <a:buNone/>
            </a:pPr>
            <a:r>
              <a:rPr lang="en-CA" sz="1200" dirty="0"/>
              <a:t>= </a:t>
            </a:r>
            <a:r>
              <a:rPr lang="en-CA" sz="1200" b="1" dirty="0"/>
              <a:t>𝑂𝑏𝑠𝑒𝑟𝑣𝑒𝑑 𝐼𝑛𝑑𝑖𝑣𝑖𝑑𝑢𝑎𝑙 𝑆𝑒𝑎𝑠𝑜𝑛 𝐷𝑒𝑚𝑎𝑛𝑑(𝑨𝒓𝒓𝒂𝒚) − 𝑂𝑏𝑠𝑒𝑟𝑣𝑒𝑑 𝐼𝑛𝑑𝑖𝑣𝑖𝑑𝑢𝑎𝑙 𝑆𝑒𝑎𝑠𝑜𝑛 𝐷𝑒𝑚𝑎𝑛𝑑 𝑀𝑒𝑎𝑛(𝑰𝒏𝒕𝒆𝒈𝒆𝒓) + 𝐶𝑜𝑚𝑏𝑖𝑛𝑒𝑑 𝑀𝑒𝑎𝑛(𝑰𝒏𝒕𝒆𝒈𝒆𝒓) </a:t>
            </a: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Bootstrap 10,000 mean replicates for each transformed</a:t>
            </a:r>
            <a:r>
              <a:rPr lang="en-US" sz="1200" b="1" dirty="0"/>
              <a:t> </a:t>
            </a:r>
            <a:r>
              <a:rPr lang="en-US" sz="1200" dirty="0"/>
              <a:t>season from bootstrapping samples.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Find the difference of the 10,000 bootstrapped mean replicates datasets between different seasons. </a:t>
            </a:r>
            <a:r>
              <a:rPr lang="en-US" sz="1200" dirty="0" err="1"/>
              <a:t>E.g</a:t>
            </a:r>
            <a:r>
              <a:rPr lang="en-US" sz="1200" dirty="0"/>
              <a:t> (Winter Means–Summer Means)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Compute the observed difference of the actual means.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Test the observed difference against the bootstrapped differences by counting the number of bootstrapped replicates that are equal to or greater than the observed difference.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Divide the count by the length of the array to obtain the p-value.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For a 95% confidence interval, if the p-value is less than 0.05, we shall reject the null hypothesis.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8068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D503-1837-4011-92A4-6D9A93F7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Hypothesis 3 &amp;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18E1-2DE9-4D05-B826-D2CF6664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2108201"/>
            <a:ext cx="10748865" cy="3760891"/>
          </a:xfrm>
        </p:spPr>
        <p:txBody>
          <a:bodyPr/>
          <a:lstStyle/>
          <a:p>
            <a:pPr lvl="1"/>
            <a:r>
              <a:rPr lang="en-CA" dirty="0"/>
              <a:t>To compare the std, we must shift the datasets to achieve similar standard deviations</a:t>
            </a:r>
          </a:p>
          <a:p>
            <a:pPr lvl="1"/>
            <a:r>
              <a:rPr lang="en-CA" dirty="0"/>
              <a:t>The transformed dataset can be done using the following:</a:t>
            </a:r>
          </a:p>
          <a:p>
            <a:pPr algn="ctr"/>
            <a:r>
              <a:rPr lang="en-CA" dirty="0"/>
              <a:t>𝑇𝑟𝑎𝑛𝑠𝑓𝑜𝑟𝑚𝑒𝑑 𝐼𝑛𝑑𝑖𝑣𝑢𝑑𝑎𝑙 𝑆𝑒𝑎𝑠𝑜𝑛 𝐷𝑎𝑡𝑎𝑠𝑒𝑡 (𝑨𝒓𝒓𝒂𝒚) = </a:t>
            </a:r>
          </a:p>
          <a:p>
            <a:pPr algn="ctr"/>
            <a:r>
              <a:rPr lang="en-CA" dirty="0"/>
              <a:t>𝐶𝑜𝑚𝑏𝑖𝑛𝑒𝑑 𝑆𝑡𝑎𝑛𝑑𝑎𝑟𝑑 𝐷𝑒𝑣𝑖𝑎𝑡𝑖𝑜𝑛(𝑰𝒏𝒕𝒆𝒈𝒆𝒓)𝑂𝑏𝑠𝑒𝑟𝑣𝑒𝑑 𝐼𝑛𝑑𝑖𝑣𝑖𝑑𝑢𝑎𝑙 𝑆𝑡𝑎𝑛𝑑𝑎𝑟𝑑 𝑑𝑒𝑣𝑖𝑎𝑡𝑖𝑜𝑛 (𝑰𝒏𝒕𝒆𝒈𝒆𝒓) × (𝑂𝑏𝑠𝑒𝑟𝑣𝑒𝑑 𝑆𝑒𝑎𝑠𝑜𝑛 𝐷𝑎𝑡𝑎𝑠𝑒𝑡(𝑨𝒓𝒓𝒂𝒚)− 𝑂𝑏𝑠𝑒𝑟𝑣𝑒𝑑 𝑆𝑒𝑎𝑠𝑜𝑛 𝑀𝑒𝑎𝑛(𝑰𝒏𝒕𝒆𝒈𝒆𝒓)) + 𝑂𝑏𝑠𝑒𝑟𝑣𝑒𝑑 𝐼𝑛𝑑𝑖𝑣𝑖𝑑𝑢𝑎𝑙 𝑆𝑒𝑎𝑠𝑜𝑛 𝑀𝑒𝑎𝑛 </a:t>
            </a:r>
          </a:p>
        </p:txBody>
      </p:sp>
    </p:spTree>
    <p:extLst>
      <p:ext uri="{BB962C8B-B14F-4D97-AF65-F5344CB8AC3E}">
        <p14:creationId xmlns:p14="http://schemas.microsoft.com/office/powerpoint/2010/main" val="328692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5487-353C-41EA-ABEC-7D33A60F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6598-8038-4A54-AA62-5264E26AC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sz="2400" dirty="0"/>
              <a:t>Null Hypothesis 1,2,3,4 are rejected</a:t>
            </a:r>
          </a:p>
          <a:p>
            <a:pPr lvl="1"/>
            <a:r>
              <a:rPr lang="en-CA" sz="2400" dirty="0"/>
              <a:t>All seasons have different mean and std distribution</a:t>
            </a:r>
          </a:p>
          <a:p>
            <a:pPr lvl="1"/>
            <a:r>
              <a:rPr lang="en-CA" sz="2400" dirty="0"/>
              <a:t>The season cannot be define by 26 weeks</a:t>
            </a:r>
          </a:p>
          <a:p>
            <a:pPr lvl="1"/>
            <a:r>
              <a:rPr lang="en-CA" sz="2400" dirty="0"/>
              <a:t>52 Weeks is the season of choice for modelling.</a:t>
            </a:r>
          </a:p>
        </p:txBody>
      </p:sp>
    </p:spTree>
    <p:extLst>
      <p:ext uri="{BB962C8B-B14F-4D97-AF65-F5344CB8AC3E}">
        <p14:creationId xmlns:p14="http://schemas.microsoft.com/office/powerpoint/2010/main" val="1764134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25DF-90CC-4006-9970-8AD0FD6D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982D-9D5B-4664-9199-EC9EAA9C5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890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0225-A511-49E0-B478-CC5A43E7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07F1-F1A9-4904-A680-753B6DED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26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4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802EF-7AF3-4474-A05A-738570978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20" b="11873"/>
          <a:stretch/>
        </p:blipFill>
        <p:spPr>
          <a:xfrm>
            <a:off x="4942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6D6E8-3D78-4545-979B-2597A414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987552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Motivation</a:t>
            </a:r>
            <a:br>
              <a:rPr lang="en-US" sz="4800" b="1" u="sng" dirty="0">
                <a:solidFill>
                  <a:schemeClr val="tx1"/>
                </a:solidFill>
              </a:rPr>
            </a:br>
            <a:br>
              <a:rPr lang="en-US" sz="4800" b="1" dirty="0">
                <a:solidFill>
                  <a:schemeClr val="tx1"/>
                </a:solidFill>
              </a:rPr>
            </a:br>
            <a:r>
              <a:rPr lang="en-US" sz="4800" b="1" dirty="0">
                <a:solidFill>
                  <a:schemeClr val="tx1"/>
                </a:solidFill>
              </a:rPr>
              <a:t>“Energy Demand Prediction  Will Save Years of Earth Life Span and Resources ”</a:t>
            </a:r>
            <a:endParaRPr lang="en-US" sz="48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6772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3B9B5C5-36F1-4F20-9138-1A3DD822BA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4677"/>
              </p:ext>
            </p:extLst>
          </p:nvPr>
        </p:nvGraphicFramePr>
        <p:xfrm>
          <a:off x="223736" y="331121"/>
          <a:ext cx="11462531" cy="583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048A6F-62F5-4F91-8B24-0F77C3C333B0}"/>
              </a:ext>
            </a:extLst>
          </p:cNvPr>
          <p:cNvSpPr txBox="1"/>
          <p:nvPr/>
        </p:nvSpPr>
        <p:spPr>
          <a:xfrm>
            <a:off x="395486" y="2950375"/>
            <a:ext cx="61673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CA" b="1" dirty="0">
                <a:solidFill>
                  <a:schemeClr val="bg1"/>
                </a:solidFill>
              </a:rPr>
              <a:t>Choke supply grid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Hours of power cuts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Wasted energy production cost              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Safety concerns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arabicParenR"/>
            </a:pPr>
            <a:r>
              <a:rPr lang="en-CA" b="1" dirty="0">
                <a:solidFill>
                  <a:schemeClr val="bg1"/>
                </a:solidFill>
              </a:rPr>
              <a:t>Lower energy prices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Difficult to maintain/operate energy sources</a:t>
            </a:r>
          </a:p>
          <a:p>
            <a:pPr marL="400050" lvl="0" indent="-400050">
              <a:lnSpc>
                <a:spcPct val="100000"/>
              </a:lnSpc>
              <a:buFont typeface="+mj-lt"/>
              <a:buAutoNum type="arabicParenR"/>
            </a:pPr>
            <a:endParaRPr lang="en-CA" dirty="0">
              <a:solidFill>
                <a:schemeClr val="bg1"/>
              </a:solidFill>
            </a:endParaRPr>
          </a:p>
          <a:p>
            <a:pPr lvl="0" algn="ctr">
              <a:lnSpc>
                <a:spcPct val="100000"/>
              </a:lnSpc>
            </a:pPr>
            <a:endParaRPr lang="en-CA" b="1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004A0-2372-4ACF-8F65-F7179C5AB331}"/>
              </a:ext>
            </a:extLst>
          </p:cNvPr>
          <p:cNvSpPr txBox="1"/>
          <p:nvPr/>
        </p:nvSpPr>
        <p:spPr>
          <a:xfrm>
            <a:off x="6498080" y="2950375"/>
            <a:ext cx="5223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CA" b="1" dirty="0">
                <a:solidFill>
                  <a:schemeClr val="bg1"/>
                </a:solidFill>
              </a:rPr>
              <a:t>1) Not enough energy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Hours of power cuts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Economic impact	           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Safety concerns</a:t>
            </a:r>
          </a:p>
          <a:p>
            <a:pPr marL="400050" lvl="0" indent="-400050" algn="ctr">
              <a:lnSpc>
                <a:spcPct val="100000"/>
              </a:lnSpc>
              <a:buFont typeface="+mj-lt"/>
              <a:buAutoNum type="romanLcPeriod"/>
            </a:pPr>
            <a:endParaRPr lang="en-CA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CA" b="1" dirty="0">
                <a:solidFill>
                  <a:schemeClr val="bg1"/>
                </a:solidFill>
              </a:rPr>
              <a:t>2) Higher energy prices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Unaffordable prices for me and you.</a:t>
            </a:r>
          </a:p>
          <a:p>
            <a:pPr marL="400050" lvl="0" indent="-400050">
              <a:lnSpc>
                <a:spcPct val="100000"/>
              </a:lnSpc>
              <a:buFont typeface="+mj-lt"/>
              <a:buAutoNum type="romanLcPeriod"/>
            </a:pPr>
            <a:endParaRPr lang="en-CA" dirty="0">
              <a:solidFill>
                <a:schemeClr val="bg1"/>
              </a:solidFill>
            </a:endParaRPr>
          </a:p>
          <a:p>
            <a:pPr lvl="0" algn="ctr">
              <a:lnSpc>
                <a:spcPct val="100000"/>
              </a:lnSpc>
            </a:pPr>
            <a:endParaRPr lang="en-CA" b="1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0806-BC2F-4827-A5C1-4CA306D5899E}"/>
              </a:ext>
            </a:extLst>
          </p:cNvPr>
          <p:cNvSpPr txBox="1"/>
          <p:nvPr/>
        </p:nvSpPr>
        <p:spPr>
          <a:xfrm>
            <a:off x="4143983" y="525294"/>
            <a:ext cx="364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</a:rPr>
              <a:t>Short Term Implications</a:t>
            </a:r>
          </a:p>
        </p:txBody>
      </p:sp>
    </p:spTree>
    <p:extLst>
      <p:ext uri="{BB962C8B-B14F-4D97-AF65-F5344CB8AC3E}">
        <p14:creationId xmlns:p14="http://schemas.microsoft.com/office/powerpoint/2010/main" val="324382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nset over a grass field&#10;&#10;Description automatically generated">
            <a:extLst>
              <a:ext uri="{FF2B5EF4-FFF2-40B4-BE49-F238E27FC236}">
                <a16:creationId xmlns:a16="http://schemas.microsoft.com/office/drawing/2014/main" id="{7958468B-EC1A-43FE-A190-F512A186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827" b="4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17AFC-B4D3-4859-9BF2-F12D1CAA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Short Term Benefits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5044F-483C-46C1-81D7-D48BD945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lvl="1"/>
            <a:r>
              <a:rPr lang="en-CA" sz="2000" dirty="0"/>
              <a:t>Trade off between:</a:t>
            </a:r>
          </a:p>
          <a:p>
            <a:pPr marL="342900" indent="-342900">
              <a:buAutoNum type="arabicPeriod"/>
            </a:pPr>
            <a:r>
              <a:rPr lang="en-CA" sz="2400" dirty="0"/>
              <a:t>Surplus in Generation and Lower Prices</a:t>
            </a:r>
          </a:p>
          <a:p>
            <a:pPr marL="342900" indent="-342900">
              <a:buAutoNum type="arabicPeriod"/>
            </a:pPr>
            <a:r>
              <a:rPr lang="en-CA" sz="2400" dirty="0"/>
              <a:t>Deficit in Generation and Higher Prices	</a:t>
            </a:r>
          </a:p>
          <a:p>
            <a:pPr marL="578358" lvl="1" indent="-285750"/>
            <a:r>
              <a:rPr lang="en-CA" sz="2000" dirty="0"/>
              <a:t>Forecasting energy demand avoids the trade off altogether</a:t>
            </a:r>
          </a:p>
          <a:p>
            <a:pPr marL="578358" lvl="1" indent="-285750"/>
            <a:r>
              <a:rPr lang="en-CA" sz="2000" dirty="0"/>
              <a:t>It’s better to live with just the right energy at just the right price</a:t>
            </a:r>
          </a:p>
          <a:p>
            <a:pPr marL="578358" lvl="1" indent="-285750"/>
            <a:endParaRPr lang="en-CA" sz="16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84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nset over a grass field&#10;&#10;Description automatically generated">
            <a:extLst>
              <a:ext uri="{FF2B5EF4-FFF2-40B4-BE49-F238E27FC236}">
                <a16:creationId xmlns:a16="http://schemas.microsoft.com/office/drawing/2014/main" id="{7958468B-EC1A-43FE-A190-F512A1869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827" b="4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17AFC-B4D3-4859-9BF2-F12D1CAA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Long Term Benefits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5044F-483C-46C1-81D7-D48BD945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marL="578358" lvl="1" indent="-285750"/>
            <a:r>
              <a:rPr lang="en-CA" sz="1800" dirty="0"/>
              <a:t>If we know how much we need</a:t>
            </a:r>
          </a:p>
          <a:p>
            <a:pPr marL="578358" lvl="1" indent="-285750"/>
            <a:r>
              <a:rPr lang="en-CA" sz="1800" dirty="0"/>
              <a:t>We know how much to generate</a:t>
            </a:r>
          </a:p>
          <a:p>
            <a:pPr marL="578358" lvl="1" indent="-285750"/>
            <a:r>
              <a:rPr lang="en-CA" sz="1800" dirty="0"/>
              <a:t>Advantages:</a:t>
            </a:r>
          </a:p>
          <a:p>
            <a:pPr marL="578358" lvl="1" indent="-285750"/>
            <a:endParaRPr lang="en-CA" sz="1800" dirty="0"/>
          </a:p>
          <a:p>
            <a:pPr marL="578358" lvl="1" indent="-285750"/>
            <a:endParaRPr lang="en-CA" sz="2000" dirty="0"/>
          </a:p>
          <a:p>
            <a:pPr marL="292608" lvl="1" indent="0" algn="ctr">
              <a:buNone/>
            </a:pPr>
            <a:r>
              <a:rPr lang="en-CA" sz="2000" b="1" dirty="0"/>
              <a:t>No wasted energy </a:t>
            </a:r>
            <a:r>
              <a:rPr lang="en-CA" sz="2000" b="1" dirty="0">
                <a:sym typeface="Wingdings" panose="05000000000000000000" pitchFamily="2" charset="2"/>
              </a:rPr>
              <a:t> Resources will last longer </a:t>
            </a:r>
          </a:p>
          <a:p>
            <a:pPr marL="292608" lvl="1" indent="0" algn="ctr">
              <a:buNone/>
            </a:pPr>
            <a:r>
              <a:rPr lang="en-CA" sz="2000" b="1" dirty="0">
                <a:sym typeface="Wingdings" panose="05000000000000000000" pitchFamily="2" charset="2"/>
              </a:rPr>
              <a:t>No wasted energy  Lower carbon emissions  Increase earth life span</a:t>
            </a:r>
          </a:p>
          <a:p>
            <a:pPr marL="578358" lvl="1" indent="-285750"/>
            <a:endParaRPr lang="en-CA" sz="1800" dirty="0"/>
          </a:p>
          <a:p>
            <a:endParaRPr lang="en-CA" sz="2000" dirty="0"/>
          </a:p>
          <a:p>
            <a:endParaRPr lang="en-CA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4717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8A30-2F74-4FA2-A4D4-C6E68CC3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49428" y="4198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1F48E-F829-4CD4-9FB0-01C86864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Stakeholders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7E905D-FD99-4925-8F98-656C2E841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u="sng" dirty="0"/>
              <a:t>Ministry of Energy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1F22-2E9F-4DE8-BF2A-310BA1572C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CA" sz="2000" dirty="0"/>
              <a:t>Energy regulation review</a:t>
            </a:r>
          </a:p>
          <a:p>
            <a:pPr lvl="1"/>
            <a:r>
              <a:rPr lang="en-CA" sz="2000" dirty="0"/>
              <a:t>Economic indicator</a:t>
            </a:r>
          </a:p>
          <a:p>
            <a:pPr lvl="1"/>
            <a:r>
              <a:rPr lang="en-CA" sz="2000" dirty="0"/>
              <a:t>Carbon emission prediction</a:t>
            </a:r>
          </a:p>
          <a:p>
            <a:pPr lvl="1"/>
            <a:r>
              <a:rPr lang="en-CA" sz="2000" dirty="0"/>
              <a:t>Plan buying/selling to aid energy deficit/surplus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marL="201168" lvl="1" indent="0">
              <a:buNone/>
            </a:pPr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F919D7-8857-45A1-A795-9BE3A86ED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b="1" u="sng" dirty="0"/>
              <a:t>Energy Corporations</a:t>
            </a:r>
          </a:p>
          <a:p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DF8A9A-2077-48FC-A52C-4266345AE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7805" y="2958273"/>
            <a:ext cx="4927875" cy="2910821"/>
          </a:xfrm>
        </p:spPr>
        <p:txBody>
          <a:bodyPr>
            <a:normAutofit/>
          </a:bodyPr>
          <a:lstStyle/>
          <a:p>
            <a:pPr lvl="1"/>
            <a:r>
              <a:rPr lang="en-CA" sz="2000" dirty="0"/>
              <a:t>Plan magnitude of energy generation</a:t>
            </a:r>
          </a:p>
          <a:p>
            <a:pPr lvl="1"/>
            <a:r>
              <a:rPr lang="en-CA" sz="2000" dirty="0"/>
              <a:t>Plan energy generation distribution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7460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E1C3F7-85BF-45D1-849F-D41A311B5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7465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92ABC-F0FC-4FBC-8701-F9201750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The Datasets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49F9E2-BA5A-44F9-8C74-72376D17BAD8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CA" dirty="0"/>
              <a:t>Energy Data</a:t>
            </a:r>
          </a:p>
          <a:p>
            <a:pPr lvl="1"/>
            <a:r>
              <a:rPr lang="en-CA" dirty="0"/>
              <a:t>Represents all of Spain</a:t>
            </a:r>
          </a:p>
          <a:p>
            <a:pPr lvl="1"/>
            <a:r>
              <a:rPr lang="en-CA" dirty="0"/>
              <a:t>Energy Demand by the Hour</a:t>
            </a:r>
          </a:p>
          <a:p>
            <a:pPr lvl="1"/>
            <a:r>
              <a:rPr lang="en-CA" dirty="0"/>
              <a:t>Energy Generation for All Available Source by the Hour</a:t>
            </a:r>
          </a:p>
          <a:p>
            <a:pPr lvl="1"/>
            <a:r>
              <a:rPr lang="en-CA" dirty="0"/>
              <a:t>Energy Prices by the Hour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Weather Data</a:t>
            </a:r>
          </a:p>
          <a:p>
            <a:pPr marL="749808" lvl="1" indent="-457200"/>
            <a:r>
              <a:rPr lang="en-CA" dirty="0"/>
              <a:t>5 Major Cities in Spain (Barcelona</a:t>
            </a:r>
          </a:p>
        </p:txBody>
      </p:sp>
    </p:spTree>
    <p:extLst>
      <p:ext uri="{BB962C8B-B14F-4D97-AF65-F5344CB8AC3E}">
        <p14:creationId xmlns:p14="http://schemas.microsoft.com/office/powerpoint/2010/main" val="186286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2437"/>
      </a:dk2>
      <a:lt2>
        <a:srgbClr val="E2E5E8"/>
      </a:lt2>
      <a:accent1>
        <a:srgbClr val="C3884D"/>
      </a:accent1>
      <a:accent2>
        <a:srgbClr val="B1443B"/>
      </a:accent2>
      <a:accent3>
        <a:srgbClr val="C34D74"/>
      </a:accent3>
      <a:accent4>
        <a:srgbClr val="B13B94"/>
      </a:accent4>
      <a:accent5>
        <a:srgbClr val="AF4DC3"/>
      </a:accent5>
      <a:accent6>
        <a:srgbClr val="7141B4"/>
      </a:accent6>
      <a:hlink>
        <a:srgbClr val="BF3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1667</Words>
  <Application>Microsoft Office PowerPoint</Application>
  <PresentationFormat>Widescreen</PresentationFormat>
  <Paragraphs>263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Sagona Book</vt:lpstr>
      <vt:lpstr>Sagona ExtraLight</vt:lpstr>
      <vt:lpstr>RetrospectVTI</vt:lpstr>
      <vt:lpstr>Energy Demand Analysis &amp; Forecasting</vt:lpstr>
      <vt:lpstr>OUTLINE</vt:lpstr>
      <vt:lpstr>Project Statement</vt:lpstr>
      <vt:lpstr>Motivation  “Energy Demand Prediction  Will Save Years of Earth Life Span and Resources ”</vt:lpstr>
      <vt:lpstr>PowerPoint Presentation</vt:lpstr>
      <vt:lpstr>Short Term Benefits</vt:lpstr>
      <vt:lpstr>Long Term Benefits</vt:lpstr>
      <vt:lpstr>Stakeholders</vt:lpstr>
      <vt:lpstr>The Datasets</vt:lpstr>
      <vt:lpstr>Why those cities?</vt:lpstr>
      <vt:lpstr>Exploratory Data Analysis (EDA)</vt:lpstr>
      <vt:lpstr>Energy Demand – EDA – Questions Asked</vt:lpstr>
      <vt:lpstr>How did demand change (2015 -&gt;18)?</vt:lpstr>
      <vt:lpstr>How does demand vary by month? </vt:lpstr>
      <vt:lpstr>How does demand vary across the week? </vt:lpstr>
      <vt:lpstr>How does demand vary across the week? </vt:lpstr>
      <vt:lpstr>How does intraday hourly demand change? </vt:lpstr>
      <vt:lpstr>How does intraday hourly demand change? </vt:lpstr>
      <vt:lpstr>How does intraday hourly demand change? </vt:lpstr>
      <vt:lpstr>How does intraday hourly demand change? </vt:lpstr>
      <vt:lpstr>Weather Questions - EDA</vt:lpstr>
      <vt:lpstr>How do weather features change across the months? </vt:lpstr>
      <vt:lpstr>How do weather features change across the months? </vt:lpstr>
      <vt:lpstr>How do weather features change across the day?  </vt:lpstr>
      <vt:lpstr>How do weather features correlate to each other?</vt:lpstr>
      <vt:lpstr>Demand &amp; Weather Relationship - EDA</vt:lpstr>
      <vt:lpstr>Weather Features vs Demand</vt:lpstr>
      <vt:lpstr>Demand and Weather During the Day</vt:lpstr>
      <vt:lpstr>Statistical Tests</vt:lpstr>
      <vt:lpstr>How does correlation between Temperature and Demand Change? </vt:lpstr>
      <vt:lpstr>Can the Seasonal Cycle be defined by 26 weeks ? </vt:lpstr>
      <vt:lpstr>Testing Hypothesis 1 &amp; 2</vt:lpstr>
      <vt:lpstr>Testing Hypothesis 3 &amp; 4</vt:lpstr>
      <vt:lpstr>Hypothesis Results</vt:lpstr>
      <vt:lpstr>Modelling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Demand Analysis &amp; Forecasting</dc:title>
  <dc:creator>Youssef Fawzy</dc:creator>
  <cp:lastModifiedBy>Youssef Fawzy</cp:lastModifiedBy>
  <cp:revision>1</cp:revision>
  <dcterms:created xsi:type="dcterms:W3CDTF">2020-02-09T01:25:17Z</dcterms:created>
  <dcterms:modified xsi:type="dcterms:W3CDTF">2020-02-10T00:04:52Z</dcterms:modified>
</cp:coreProperties>
</file>